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81" r:id="rId2"/>
    <p:sldId id="257" r:id="rId3"/>
    <p:sldId id="274" r:id="rId4"/>
    <p:sldId id="262" r:id="rId5"/>
    <p:sldId id="270" r:id="rId6"/>
    <p:sldId id="271" r:id="rId7"/>
    <p:sldId id="278" r:id="rId8"/>
    <p:sldId id="282" r:id="rId9"/>
    <p:sldId id="284" r:id="rId10"/>
    <p:sldId id="285" r:id="rId11"/>
    <p:sldId id="279" r:id="rId12"/>
    <p:sldId id="283" r:id="rId13"/>
  </p:sldIdLst>
  <p:sldSz cx="12188825" cy="6858000"/>
  <p:notesSz cx="9906000" cy="6784975"/>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137" userDrawn="1">
          <p15:clr>
            <a:srgbClr val="A4A3A4"/>
          </p15:clr>
        </p15:guide>
        <p15:guide id="2" pos="31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599" autoAdjust="0"/>
  </p:normalViewPr>
  <p:slideViewPr>
    <p:cSldViewPr>
      <p:cViewPr varScale="1">
        <p:scale>
          <a:sx n="73" d="100"/>
          <a:sy n="73" d="100"/>
        </p:scale>
        <p:origin x="618" y="66"/>
      </p:cViewPr>
      <p:guideLst>
        <p:guide pos="3839"/>
        <p:guide orient="horz" pos="2160"/>
      </p:guideLst>
    </p:cSldViewPr>
  </p:slideViewPr>
  <p:notesTextViewPr>
    <p:cViewPr>
      <p:scale>
        <a:sx n="1" d="1"/>
        <a:sy n="1" d="1"/>
      </p:scale>
      <p:origin x="0" y="0"/>
    </p:cViewPr>
  </p:notesTextViewPr>
  <p:notesViewPr>
    <p:cSldViewPr showGuides="1">
      <p:cViewPr varScale="1">
        <p:scale>
          <a:sx n="87" d="100"/>
          <a:sy n="87" d="100"/>
        </p:scale>
        <p:origin x="3840" y="108"/>
      </p:cViewPr>
      <p:guideLst>
        <p:guide orient="horz" pos="2137"/>
        <p:guide pos="3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5611108" y="0"/>
            <a:ext cx="4292600" cy="339249"/>
          </a:xfrm>
          <a:prstGeom prst="rect">
            <a:avLst/>
          </a:prstGeom>
        </p:spPr>
        <p:txBody>
          <a:bodyPr vert="horz" lIns="91440" tIns="45720" rIns="91440" bIns="45720" rtlCol="0"/>
          <a:lstStyle>
            <a:lvl1pPr algn="r">
              <a:defRPr sz="1200"/>
            </a:lvl1pPr>
          </a:lstStyle>
          <a:p>
            <a:pPr rtl="0"/>
            <a:fld id="{9BDE05BB-A349-4043-A73A-BEE49D7C53A9}" type="datetime1">
              <a:rPr lang="ja-JP" altLang="en-US" smtClean="0">
                <a:latin typeface="Meiryo UI" panose="020B0604030504040204" pitchFamily="50" charset="-128"/>
                <a:ea typeface="Meiryo UI" panose="020B0604030504040204" pitchFamily="50" charset="-128"/>
              </a:rPr>
              <a:t>2019/12/4</a:t>
            </a:fld>
            <a:endParaRPr lang="ja-JP" altLang="en-US"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6444549"/>
            <a:ext cx="4292600" cy="339249"/>
          </a:xfrm>
          <a:prstGeom prst="rect">
            <a:avLst/>
          </a:prstGeom>
        </p:spPr>
        <p:txBody>
          <a:bodyPr vert="horz" lIns="91440" tIns="45720" rIns="91440" bIns="45720" rtlCol="0" anchor="b"/>
          <a:lstStyle>
            <a:lvl1pPr algn="l">
              <a:defRPr sz="1200"/>
            </a:lvl1pPr>
          </a:lstStyle>
          <a:p>
            <a:pPr rtl="0"/>
            <a:endParaRPr lang="ja-JP" altLang="en-US"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5611108" y="6444549"/>
            <a:ext cx="4292600" cy="339249"/>
          </a:xfrm>
          <a:prstGeom prst="rect">
            <a:avLst/>
          </a:prstGeom>
        </p:spPr>
        <p:txBody>
          <a:bodyPr vert="horz" lIns="91440" tIns="45720" rIns="91440" bIns="45720" rtlCol="0" anchor="b"/>
          <a:lstStyle>
            <a:lvl1pPr algn="r">
              <a:defRPr sz="1200"/>
            </a:lvl1pPr>
          </a:lstStyle>
          <a:p>
            <a:pPr rtl="0"/>
            <a:fld id="{A850423A-8BCE-448E-A97B-03A88B2B12C1}" type="slidenum">
              <a:rPr lang="en-US" altLang="ja-JP" smtClean="0">
                <a:latin typeface="Meiryo UI" panose="020B0604030504040204" pitchFamily="50" charset="-128"/>
                <a:ea typeface="Meiryo UI" panose="020B0604030504040204" pitchFamily="50" charset="-128"/>
              </a:rPr>
              <a:t>‹#›</a:t>
            </a:fld>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92600" cy="339249"/>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5611108" y="0"/>
            <a:ext cx="4292600" cy="339249"/>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CAEC48C1-0440-46EB-8048-E19E06FE7284}" type="datetime1">
              <a:rPr lang="ja-JP" altLang="en-US" smtClean="0"/>
              <a:pPr/>
              <a:t>2019/12/4</a:t>
            </a:fld>
            <a:endParaRPr lang="ja-JP" altLang="en-US" dirty="0"/>
          </a:p>
        </p:txBody>
      </p:sp>
      <p:sp>
        <p:nvSpPr>
          <p:cNvPr id="4" name="スライド イメージ プレースホルダー 3"/>
          <p:cNvSpPr>
            <a:spLocks noGrp="1" noRot="1" noChangeAspect="1"/>
          </p:cNvSpPr>
          <p:nvPr>
            <p:ph type="sldImg" idx="2"/>
          </p:nvPr>
        </p:nvSpPr>
        <p:spPr>
          <a:xfrm>
            <a:off x="2692400" y="509588"/>
            <a:ext cx="4521200" cy="2543175"/>
          </a:xfrm>
          <a:prstGeom prst="rect">
            <a:avLst/>
          </a:prstGeom>
          <a:noFill/>
          <a:ln w="12700">
            <a:solidFill>
              <a:prstClr val="black"/>
            </a:solidFill>
          </a:ln>
        </p:spPr>
        <p:txBody>
          <a:bodyPr vert="horz" lIns="91440" tIns="45720" rIns="91440" bIns="45720" rtlCol="0" anchor="ctr"/>
          <a:lstStyle/>
          <a:p>
            <a:pPr rtl="0"/>
            <a:endParaRPr lang="ja-JP" altLang="en-US" dirty="0"/>
          </a:p>
        </p:txBody>
      </p:sp>
      <p:sp>
        <p:nvSpPr>
          <p:cNvPr id="5" name="ノート プレースホルダー 4"/>
          <p:cNvSpPr>
            <a:spLocks noGrp="1"/>
          </p:cNvSpPr>
          <p:nvPr>
            <p:ph type="body" sz="quarter" idx="3"/>
          </p:nvPr>
        </p:nvSpPr>
        <p:spPr>
          <a:xfrm>
            <a:off x="990601" y="3222863"/>
            <a:ext cx="7924800" cy="3053239"/>
          </a:xfrm>
          <a:prstGeom prst="rect">
            <a:avLst/>
          </a:prstGeom>
        </p:spPr>
        <p:txBody>
          <a:bodyPr vert="horz" lIns="91440" tIns="45720" rIns="91440" bIns="45720" rtlCol="0"/>
          <a:lstStyle/>
          <a:p>
            <a:pPr lvl="0" rtl="0"/>
            <a:r>
              <a:rPr lang="ja-JP" altLang="en-US" dirty="0"/>
              <a:t>マスター テキストの書式設定</a:t>
            </a:r>
          </a:p>
          <a:p>
            <a:pPr lvl="1" rtl="0"/>
            <a:r>
              <a:rPr lang="ja-JP" altLang="en-US" dirty="0"/>
              <a:t>第 </a:t>
            </a:r>
            <a:r>
              <a:rPr lang="en-US" altLang="ja-JP" dirty="0"/>
              <a:t>2 </a:t>
            </a:r>
            <a:r>
              <a:rPr lang="ja-JP" altLang="en-US" dirty="0"/>
              <a:t>レベル</a:t>
            </a:r>
          </a:p>
          <a:p>
            <a:pPr lvl="2" rtl="0"/>
            <a:r>
              <a:rPr lang="ja-JP" altLang="en-US" dirty="0"/>
              <a:t>第 </a:t>
            </a:r>
            <a:r>
              <a:rPr lang="en-US" altLang="ja-JP" dirty="0"/>
              <a:t>3 </a:t>
            </a:r>
            <a:r>
              <a:rPr lang="ja-JP" altLang="en-US" dirty="0"/>
              <a:t>レベル</a:t>
            </a:r>
          </a:p>
          <a:p>
            <a:pPr lvl="3" rtl="0"/>
            <a:r>
              <a:rPr lang="ja-JP" altLang="en-US" dirty="0"/>
              <a:t>第 </a:t>
            </a:r>
            <a:r>
              <a:rPr lang="en-US" altLang="ja-JP" dirty="0"/>
              <a:t>4 </a:t>
            </a:r>
            <a:r>
              <a:rPr lang="ja-JP" altLang="en-US" dirty="0"/>
              <a:t>レベル</a:t>
            </a:r>
          </a:p>
          <a:p>
            <a:pPr lvl="4" rtl="0"/>
            <a:r>
              <a:rPr lang="ja-JP" altLang="en-US" dirty="0"/>
              <a:t>第 </a:t>
            </a:r>
            <a:r>
              <a:rPr lang="en-US" altLang="ja-JP" dirty="0"/>
              <a:t>5 </a:t>
            </a:r>
            <a:r>
              <a:rPr lang="ja-JP" altLang="en-US" dirty="0"/>
              <a:t>レベル</a:t>
            </a:r>
          </a:p>
        </p:txBody>
      </p:sp>
      <p:sp>
        <p:nvSpPr>
          <p:cNvPr id="6" name="フッター プレースホルダー 5"/>
          <p:cNvSpPr>
            <a:spLocks noGrp="1"/>
          </p:cNvSpPr>
          <p:nvPr>
            <p:ph type="ftr" sz="quarter" idx="4"/>
          </p:nvPr>
        </p:nvSpPr>
        <p:spPr>
          <a:xfrm>
            <a:off x="0" y="6444549"/>
            <a:ext cx="4292600" cy="339249"/>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dirty="0"/>
          </a:p>
        </p:txBody>
      </p:sp>
      <p:sp>
        <p:nvSpPr>
          <p:cNvPr id="7" name="スライド番号プレースホルダー 6"/>
          <p:cNvSpPr>
            <a:spLocks noGrp="1"/>
          </p:cNvSpPr>
          <p:nvPr>
            <p:ph type="sldNum" sz="quarter" idx="5"/>
          </p:nvPr>
        </p:nvSpPr>
        <p:spPr>
          <a:xfrm>
            <a:off x="5611108" y="6444549"/>
            <a:ext cx="4292600" cy="339249"/>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01F2A70B-78F2-4DCF-B53B-C990D2FAFB8A}" type="slidenum">
              <a:rPr lang="en-US" altLang="ja-JP" smtClean="0"/>
              <a:pPr/>
              <a:t>‹#›</a:t>
            </a:fld>
            <a:endParaRPr lang="ja-JP" altLang="en-US" dirty="0"/>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1F2A70B-78F2-4DCF-B53B-C990D2FAFB8A}" type="slidenum">
              <a:rPr lang="en-US" altLang="ja-JP" smtClean="0"/>
              <a:pPr/>
              <a:t>2</a:t>
            </a:fld>
            <a:endParaRPr lang="ja-JP" altLang="en-US" dirty="0"/>
          </a:p>
        </p:txBody>
      </p:sp>
    </p:spTree>
    <p:extLst>
      <p:ext uri="{BB962C8B-B14F-4D97-AF65-F5344CB8AC3E}">
        <p14:creationId xmlns:p14="http://schemas.microsoft.com/office/powerpoint/2010/main" val="1016222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1F2A70B-78F2-4DCF-B53B-C990D2FAFB8A}" type="slidenum">
              <a:rPr lang="en-US" altLang="ja-JP" smtClean="0"/>
              <a:pPr/>
              <a:t>3</a:t>
            </a:fld>
            <a:endParaRPr lang="ja-JP" altLang="en-US" dirty="0"/>
          </a:p>
        </p:txBody>
      </p:sp>
    </p:spTree>
    <p:extLst>
      <p:ext uri="{BB962C8B-B14F-4D97-AF65-F5344CB8AC3E}">
        <p14:creationId xmlns:p14="http://schemas.microsoft.com/office/powerpoint/2010/main" val="2342145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1F2A70B-78F2-4DCF-B53B-C990D2FAFB8A}" type="slidenum">
              <a:rPr lang="en-US" altLang="ja-JP" smtClean="0"/>
              <a:pPr/>
              <a:t>4</a:t>
            </a:fld>
            <a:endParaRPr lang="ja-JP" altLang="en-US" dirty="0"/>
          </a:p>
        </p:txBody>
      </p:sp>
    </p:spTree>
    <p:extLst>
      <p:ext uri="{BB962C8B-B14F-4D97-AF65-F5344CB8AC3E}">
        <p14:creationId xmlns:p14="http://schemas.microsoft.com/office/powerpoint/2010/main" val="680427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1F2A70B-78F2-4DCF-B53B-C990D2FAFB8A}" type="slidenum">
              <a:rPr lang="en-US" altLang="ja-JP" smtClean="0"/>
              <a:pPr/>
              <a:t>5</a:t>
            </a:fld>
            <a:endParaRPr lang="ja-JP" altLang="en-US" dirty="0"/>
          </a:p>
        </p:txBody>
      </p:sp>
    </p:spTree>
    <p:extLst>
      <p:ext uri="{BB962C8B-B14F-4D97-AF65-F5344CB8AC3E}">
        <p14:creationId xmlns:p14="http://schemas.microsoft.com/office/powerpoint/2010/main" val="134322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1F2A70B-78F2-4DCF-B53B-C990D2FAFB8A}" type="slidenum">
              <a:rPr lang="en-US" altLang="ja-JP" smtClean="0"/>
              <a:pPr/>
              <a:t>6</a:t>
            </a:fld>
            <a:endParaRPr lang="ja-JP" altLang="en-US" dirty="0"/>
          </a:p>
        </p:txBody>
      </p:sp>
    </p:spTree>
    <p:extLst>
      <p:ext uri="{BB962C8B-B14F-4D97-AF65-F5344CB8AC3E}">
        <p14:creationId xmlns:p14="http://schemas.microsoft.com/office/powerpoint/2010/main" val="3634597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2413" y="1905000"/>
            <a:ext cx="9144000" cy="2667000"/>
          </a:xfrm>
        </p:spPr>
        <p:txBody>
          <a:bodyPr rtlCol="0">
            <a:noAutofit/>
          </a:bodyPr>
          <a:lstStyle>
            <a:lvl1pPr>
              <a:defRPr sz="5400">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altLang="en-US" dirty="0"/>
          </a:p>
        </p:txBody>
      </p:sp>
      <p:grpSp>
        <p:nvGrpSpPr>
          <p:cNvPr id="256" name="行" descr="行のグラフィック"/>
          <p:cNvGrpSpPr/>
          <p:nvPr/>
        </p:nvGrpSpPr>
        <p:grpSpPr bwMode="invGray">
          <a:xfrm>
            <a:off x="1584896" y="4724400"/>
            <a:ext cx="8631936" cy="64008"/>
            <a:chOff x="-4110038" y="2703513"/>
            <a:chExt cx="17394239" cy="160336"/>
          </a:xfrm>
          <a:solidFill>
            <a:schemeClr val="accent1"/>
          </a:solidFill>
        </p:grpSpPr>
        <p:sp>
          <p:nvSpPr>
            <p:cNvPr id="257" name="フリーフォーム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58" name="フリーフォーム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59" name="フリーフォーム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0" name="フリーフォーム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1" name="フリーフォーム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2" name="フリーフォーム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3" name="フリーフォーム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4" name="フリーフォーム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5" name="フリーフォーム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6" name="フリーフォーム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7" name="フリーフォーム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8" name="フリーフォーム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69" name="フリーフォーム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0" name="フリーフォーム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1" name="フリーフォーム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2" name="フリーフォーム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3" name="フリーフォーム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4" name="フリーフォーム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5" name="フリーフォーム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6" name="フリーフォーム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7" name="フリーフォーム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8" name="フリーフォーム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79" name="フリーフォーム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0" name="フリーフォーム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1" name="フリーフォーム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2" name="フリーフォーム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3" name="フリーフォーム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4" name="フリーフォーム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5" name="フリーフォーム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6" name="フリーフォーム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7" name="フリーフォーム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8" name="フリーフォーム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89" name="フリーフォーム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0" name="フリーフォーム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1" name="フリーフォーム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2" name="フリーフォーム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3" name="フリーフォーム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4" name="フリーフォーム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5" name="フリーフォーム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6" name="フリーフォーム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7" name="フリーフォーム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8" name="フリーフォーム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299" name="フリーフォーム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0" name="フリーフォーム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1" name="フリーフォーム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2" name="フリーフォーム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3" name="フリーフォーム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4" name="フリーフォーム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5" name="フリーフォーム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6" name="フリーフォーム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7" name="フリーフォーム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8" name="フリーフォーム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09" name="フリーフォーム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0" name="フリーフォーム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1" name="フリーフォーム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2" name="フリーフォーム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3" name="フリーフォーム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4" name="フリーフォーム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5" name="フリーフォーム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6" name="フリーフォーム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7" name="フリーフォーム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8" name="フリーフォーム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19" name="フリーフォーム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0" name="フリーフォーム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1" name="フリーフォーム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2" name="フリーフォーム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3" name="フリーフォーム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4" name="フリーフォーム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5" name="フリーフォーム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6" name="フリーフォーム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7" name="フリーフォーム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8" name="フリーフォーム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29" name="フリーフォーム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0" name="フリーフォーム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1" name="フリーフォーム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2" name="フリーフォーム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3" name="フリーフォーム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4" name="フリーフォーム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5" name="フリーフォーム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6" name="フリーフォーム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7" name="フリーフォーム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8" name="フリーフォーム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39" name="フリーフォーム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0" name="フリーフォーム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1" name="フリーフォーム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2" name="フリーフォーム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3" name="フリーフォーム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4" name="フリーフォーム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5" name="フリーフォーム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6" name="フリーフォーム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7" name="フリーフォーム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8" name="フリーフォーム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49" name="フリーフォーム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0" name="フリーフォーム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1" name="フリーフォーム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2" name="フリーフォーム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3" name="フリーフォーム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4" name="フリーフォーム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5" name="フリーフォーム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6" name="フリーフォーム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7" name="フリーフォーム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8" name="フリーフォーム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59" name="フリーフォーム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0" name="フリーフォーム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1" name="フリーフォーム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2" name="フリーフォーム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3" name="フリーフォーム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4" name="フリーフォーム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5" name="フリーフォーム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6" name="フリーフォーム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7" name="フリーフォーム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8" name="フリーフォーム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69" name="フリーフォーム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0" name="フリーフォーム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1" name="フリーフォーム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2" name="フリーフォーム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3" name="フリーフォーム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4" name="フリーフォーム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5" name="フリーフォーム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6" name="フリーフォーム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7" name="フリーフォーム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8" name="フリーフォーム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sp>
          <p:nvSpPr>
            <p:cNvPr id="379" name="フリーフォーム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atin typeface="Meiryo UI" panose="020B0604030504040204" pitchFamily="50" charset="-128"/>
                <a:ea typeface="Meiryo UI" panose="020B0604030504040204" pitchFamily="50" charset="-128"/>
              </a:endParaRPr>
            </a:p>
          </p:txBody>
        </p:sp>
      </p:grpSp>
      <p:sp>
        <p:nvSpPr>
          <p:cNvPr id="3" name="サブタイトル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latin typeface="Meiryo UI" panose="020B0604030504040204" pitchFamily="50" charset="-128"/>
                <a:ea typeface="Meiryo UI"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ja-JP" altLang="en-US"/>
              <a:t>マスター サブタイトルの書式設定</a:t>
            </a:r>
            <a:endParaRPr lang="ja-JP" altLang="en-US" dirty="0"/>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rtlCol="0"/>
          <a:lstStyle>
            <a:lvl1pPr rtl="0">
              <a:defRPr>
                <a:latin typeface="Meiryo UI" panose="020B0604030504040204" pitchFamily="50" charset="-128"/>
                <a:ea typeface="Meiryo UI" panose="020B0604030504040204" pitchFamily="50" charset="-128"/>
              </a:defRPr>
            </a:lvl1pPr>
          </a:lstStyle>
          <a:p>
            <a:pPr rtl="0"/>
            <a:r>
              <a:rPr lang="ja-JP" altLang="en-US" noProof="0" dirty="0"/>
              <a:t>クリックしてマスター タイトルのスタイルを編集します</a:t>
            </a:r>
          </a:p>
        </p:txBody>
      </p:sp>
      <p:grpSp>
        <p:nvGrpSpPr>
          <p:cNvPr id="7" name="行" descr="行のグラフィック"/>
          <p:cNvGrpSpPr/>
          <p:nvPr/>
        </p:nvGrpSpPr>
        <p:grpSpPr bwMode="invGray">
          <a:xfrm>
            <a:off x="1522413" y="1514475"/>
            <a:ext cx="10569575" cy="64008"/>
            <a:chOff x="1522413" y="1514475"/>
            <a:chExt cx="10569575" cy="64008"/>
          </a:xfrm>
        </p:grpSpPr>
        <p:sp>
          <p:nvSpPr>
            <p:cNvPr id="8" name="フリーフォーム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 name="フリーフォーム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0" name="フリーフォーム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1"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2"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3"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4"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5"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4"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5"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6"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7"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8"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9"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0"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1"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2"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3"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4"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5"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6"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7"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8"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9"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0"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1"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2"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3"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4"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5"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6"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7"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8"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9"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0"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1"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2"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3"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4"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5"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6"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7"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8"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9"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0"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1"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sp>
        <p:nvSpPr>
          <p:cNvPr id="3" name="縦書きテキスト プレースホルダー 2"/>
          <p:cNvSpPr>
            <a:spLocks noGrp="1"/>
          </p:cNvSpPr>
          <p:nvPr>
            <p:ph type="body" orient="vert" idx="1"/>
          </p:nvPr>
        </p:nvSpPr>
        <p:spPr/>
        <p:txBody>
          <a:bodyPr vert="eaVert" rtlCol="0"/>
          <a:lstStyle>
            <a:lvl1pPr rtl="0">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vl6pPr marL="1956816">
              <a:defRPr/>
            </a:lvl6pPr>
            <a:lvl7pPr marL="1956816">
              <a:defRPr/>
            </a:lvl7pPr>
            <a:lvl8pPr marL="1956816">
              <a:defRPr/>
            </a:lvl8pPr>
            <a:lvl9pPr marL="1956816">
              <a:defRPr/>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kumimoji="1" lang="ja-JP" altLang="en-US" dirty="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4" name="日付プレースホルダー 3"/>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567BC847-0E33-460E-A3BE-5AFF6D2D7CAD}" type="datetime1">
              <a:rPr lang="ja-JP" altLang="en-US" smtClean="0"/>
              <a:t>2019/12/4</a:t>
            </a:fld>
            <a:endParaRPr lang="ja-JP" altLang="en-US"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5BA54BD-C84D-46CE-8B72-31BFB26ABA43}" type="slidenum">
              <a:rPr lang="en-US" altLang="ja-JP" smtClean="0"/>
              <a:pPr/>
              <a:t>‹#›</a:t>
            </a:fld>
            <a:endParaRPr lang="ja-JP" altLang="en-US" dirty="0"/>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361612" y="274639"/>
            <a:ext cx="1371600" cy="5901747"/>
          </a:xfrm>
        </p:spPr>
        <p:txBody>
          <a:bodyPr vert="eaVert"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grpSp>
        <p:nvGrpSpPr>
          <p:cNvPr id="7" name="行" descr="行のグラフィック"/>
          <p:cNvGrpSpPr/>
          <p:nvPr/>
        </p:nvGrpSpPr>
        <p:grpSpPr bwMode="invGray">
          <a:xfrm rot="5400000">
            <a:off x="6864412" y="3472598"/>
            <a:ext cx="6492240" cy="64008"/>
            <a:chOff x="1522413" y="1514475"/>
            <a:chExt cx="10569575" cy="64008"/>
          </a:xfrm>
        </p:grpSpPr>
        <p:sp>
          <p:nvSpPr>
            <p:cNvPr id="8" name="フリーフォーム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 name="フリーフォーム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0" name="フリーフォーム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1"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2"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3"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4"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5"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4"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5"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6"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7"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8"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9"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0"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1"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2"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3"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4"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5"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6"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7"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8"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39"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0"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1"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2"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3"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4"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5"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6"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7"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8"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49"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0"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1"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2"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3"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4"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5"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6"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7"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8"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59"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0"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1"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sp>
        <p:nvSpPr>
          <p:cNvPr id="3" name="縦書きテキスト プレースホルダー 2"/>
          <p:cNvSpPr>
            <a:spLocks noGrp="1"/>
          </p:cNvSpPr>
          <p:nvPr>
            <p:ph type="body" orient="vert" idx="1"/>
          </p:nvPr>
        </p:nvSpPr>
        <p:spPr>
          <a:xfrm>
            <a:off x="608012" y="277813"/>
            <a:ext cx="9144001" cy="5898573"/>
          </a:xfrm>
        </p:spPr>
        <p:txBody>
          <a:bodyPr vert="eaVert" rtlCol="0"/>
          <a:lstStyle>
            <a:lvl1pPr rtl="0">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vl6pPr marL="1261872" indent="0">
              <a:buNone/>
              <a:defRPr/>
            </a:lvl6pPr>
            <a:lvl7pPr>
              <a:defRPr/>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kumimoji="1" lang="ja-JP" altLang="en-US" dirty="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4" name="日付プレースホルダー 3"/>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0D63147F-D456-4972-8F14-2BF48715BB1B}" type="datetime1">
              <a:rPr lang="ja-JP" altLang="en-US" noProof="0" smtClean="0"/>
              <a:t>2019/12/4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5BA54BD-C84D-46CE-8B72-31BFB26ABA43}" type="slidenum">
              <a:rPr lang="en-US" altLang="ja-JP" noProof="0" smtClean="0"/>
              <a:pPr/>
              <a:t>‹#›</a:t>
            </a:fld>
            <a:endParaRPr lang="ja-JP" altLang="en-US" noProof="0" dirty="0"/>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4" y="274638"/>
            <a:ext cx="9143998" cy="1020762"/>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grpSp>
        <p:nvGrpSpPr>
          <p:cNvPr id="167" name="行" descr="行のグラフィック"/>
          <p:cNvGrpSpPr/>
          <p:nvPr/>
        </p:nvGrpSpPr>
        <p:grpSpPr bwMode="invGray">
          <a:xfrm>
            <a:off x="1522413" y="1514475"/>
            <a:ext cx="10569575" cy="64008"/>
            <a:chOff x="1522413" y="1514475"/>
            <a:chExt cx="10569575" cy="64008"/>
          </a:xfrm>
        </p:grpSpPr>
        <p:sp>
          <p:nvSpPr>
            <p:cNvPr id="168" name="フリーフォーム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9" name="フリーフォーム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0" name="フリーフォーム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1"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2"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3"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4"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5"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6"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7"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8"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9"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0"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1"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2"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3"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4"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5"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6"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7"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8"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9"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0"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1"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2"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3"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4"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5"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6"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7"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8"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9"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0"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1"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2"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3"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4"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5"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6"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7"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8"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9"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0"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1"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2"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3"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4"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5"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6"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7"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8"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9"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0"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1"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2"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3"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4"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5"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6"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7"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8"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9"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0"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1"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2"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3"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4"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5"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6"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7"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8"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9"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40"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41"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sp>
        <p:nvSpPr>
          <p:cNvPr id="3" name="コンテンツ プレースホルダー 2"/>
          <p:cNvSpPr>
            <a:spLocks noGrp="1"/>
          </p:cNvSpPr>
          <p:nvPr>
            <p:ph idx="1"/>
          </p:nvPr>
        </p:nvSpPr>
        <p:spPr/>
        <p:txBody>
          <a:bodyPr rtlCol="0"/>
          <a:lstStyle>
            <a:lvl1pPr rtl="0">
              <a:defRPr>
                <a:latin typeface="Meiryo UI" panose="020B0604030504040204" pitchFamily="50" charset="-128"/>
                <a:ea typeface="Meiryo UI" panose="020B0604030504040204" pitchFamily="50" charset="-128"/>
              </a:defRPr>
            </a:lvl1pPr>
            <a:lvl2pPr marL="548640">
              <a:defRPr>
                <a:latin typeface="Meiryo UI" panose="020B0604030504040204" pitchFamily="50" charset="-128"/>
                <a:ea typeface="Meiryo UI" panose="020B0604030504040204" pitchFamily="50" charset="-128"/>
              </a:defRPr>
            </a:lvl2pPr>
            <a:lvl3pPr marL="777240">
              <a:defRPr>
                <a:latin typeface="Meiryo UI" panose="020B0604030504040204" pitchFamily="50" charset="-128"/>
                <a:ea typeface="Meiryo UI" panose="020B0604030504040204" pitchFamily="50" charset="-128"/>
              </a:defRPr>
            </a:lvl3pPr>
            <a:lvl4pPr marL="1005840">
              <a:defRPr>
                <a:latin typeface="Meiryo UI" panose="020B0604030504040204" pitchFamily="50" charset="-128"/>
                <a:ea typeface="Meiryo UI" panose="020B0604030504040204" pitchFamily="50" charset="-128"/>
              </a:defRPr>
            </a:lvl4pPr>
            <a:lvl5pPr marL="1234440">
              <a:defRPr>
                <a:latin typeface="Meiryo UI" panose="020B0604030504040204" pitchFamily="50" charset="-128"/>
                <a:ea typeface="Meiryo UI" panose="020B0604030504040204" pitchFamily="50" charset="-128"/>
              </a:defRPr>
            </a:lvl5pPr>
            <a:lvl6pPr marL="1463040">
              <a:defRPr baseline="0"/>
            </a:lvl6pPr>
            <a:lvl7pPr marL="1691640">
              <a:defRPr baseline="0"/>
            </a:lvl7pPr>
            <a:lvl8pPr marL="1920240">
              <a:defRPr baseline="0"/>
            </a:lvl8pPr>
            <a:lvl9pPr marL="2148840">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4" name="日付プレースホルダー 3"/>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2A4C640D-C981-44DD-9416-7EC34DC78EC9}" type="datetime1">
              <a:rPr lang="ja-JP" altLang="en-US" noProof="0" smtClean="0"/>
              <a:t>2019/12/4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5BA54BD-C84D-46CE-8B72-31BFB26ABA43}" type="slidenum">
              <a:rPr lang="en-US" altLang="ja-JP" noProof="0" smtClean="0"/>
              <a:pPr/>
              <a:t>‹#›</a:t>
            </a:fld>
            <a:endParaRPr lang="ja-JP" altLang="en-US" noProof="0"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3" y="1905000"/>
            <a:ext cx="9144000" cy="2667000"/>
          </a:xfrm>
        </p:spPr>
        <p:txBody>
          <a:bodyPr rtlCol="0" anchor="b">
            <a:noAutofit/>
          </a:bodyPr>
          <a:lstStyle>
            <a:lvl1pPr algn="l">
              <a:defRPr sz="4400" b="0" cap="none" baseline="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grpSp>
        <p:nvGrpSpPr>
          <p:cNvPr id="255" name="行" descr="行のグラフィック"/>
          <p:cNvGrpSpPr/>
          <p:nvPr/>
        </p:nvGrpSpPr>
        <p:grpSpPr bwMode="invGray">
          <a:xfrm>
            <a:off x="1584896" y="4724400"/>
            <a:ext cx="8631936" cy="64008"/>
            <a:chOff x="-4110038" y="2703513"/>
            <a:chExt cx="17394239" cy="160336"/>
          </a:xfrm>
          <a:solidFill>
            <a:schemeClr val="accent1"/>
          </a:solidFill>
        </p:grpSpPr>
        <p:sp>
          <p:nvSpPr>
            <p:cNvPr id="256" name="フリーフォーム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57" name="フリーフォーム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58" name="フリーフォーム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59" name="フリーフォーム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0" name="フリーフォーム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1" name="フリーフォーム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2" name="フリーフォーム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3" name="フリーフォーム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4" name="フリーフォーム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5" name="フリーフォーム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6" name="フリーフォーム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7" name="フリーフォーム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8" name="フリーフォーム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69" name="フリーフォーム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0" name="フリーフォーム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1" name="フリーフォーム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2" name="フリーフォーム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3" name="フリーフォーム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4" name="フリーフォーム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5" name="フリーフォーム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6" name="フリーフォーム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7" name="フリーフォーム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8" name="フリーフォーム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79" name="フリーフォーム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0" name="フリーフォーム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1" name="フリーフォーム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2" name="フリーフォーム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3" name="フリーフォーム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4" name="フリーフォーム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5" name="フリーフォーム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6" name="フリーフォーム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7" name="フリーフォーム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8" name="フリーフォーム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89" name="フリーフォーム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0" name="フリーフォーム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1" name="フリーフォーム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2" name="フリーフォーム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3" name="フリーフォーム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4" name="フリーフォーム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5" name="フリーフォーム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6" name="フリーフォーム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7" name="フリーフォーム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8" name="フリーフォーム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299" name="フリーフォーム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0" name="フリーフォーム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1" name="フリーフォーム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2" name="フリーフォーム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3" name="フリーフォーム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4" name="フリーフォーム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5" name="フリーフォーム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6" name="フリーフォーム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7" name="フリーフォーム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8" name="フリーフォーム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09" name="フリーフォーム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0" name="フリーフォーム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1" name="フリーフォーム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2" name="フリーフォーム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3" name="フリーフォーム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4" name="フリーフォーム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5" name="フリーフォーム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6" name="フリーフォーム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7" name="フリーフォーム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8" name="フリーフォーム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19" name="フリーフォーム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0" name="フリーフォーム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1" name="フリーフォーム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2" name="フリーフォーム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3" name="フリーフォーム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4" name="フリーフォーム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5" name="フリーフォーム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6" name="フリーフォーム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7" name="フリーフォーム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8" name="フリーフォーム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29" name="フリーフォーム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0" name="フリーフォーム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1" name="フリーフォーム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2" name="フリーフォーム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3" name="フリーフォーム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4" name="フリーフォーム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5" name="フリーフォーム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6" name="フリーフォーム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7" name="フリーフォーム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8" name="フリーフォーム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39" name="フリーフォーム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0" name="フリーフォーム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1" name="フリーフォーム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2" name="フリーフォーム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3" name="フリーフォーム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4" name="フリーフォーム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5" name="フリーフォーム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6" name="フリーフォーム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7" name="フリーフォーム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8" name="フリーフォーム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49" name="フリーフォーム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0" name="フリーフォーム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1" name="フリーフォーム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2" name="フリーフォーム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3" name="フリーフォーム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4" name="フリーフォーム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5" name="フリーフォーム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6" name="フリーフォーム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7" name="フリーフォーム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8" name="フリーフォーム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59" name="フリーフォーム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0" name="フリーフォーム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1" name="フリーフォーム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2" name="フリーフォーム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3" name="フリーフォーム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4" name="フリーフォーム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5" name="フリーフォーム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6" name="フリーフォーム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7" name="フリーフォーム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8" name="フリーフォーム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69" name="フリーフォーム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70" name="フリーフォーム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71" name="フリーフォーム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72" name="フリーフォーム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73" name="フリーフォーム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74" name="フリーフォーム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75" name="フリーフォーム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76" name="フリーフォーム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77" name="フリーフォーム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sp>
          <p:nvSpPr>
            <p:cNvPr id="378" name="フリーフォーム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atin typeface="Meiryo UI" panose="020B0604030504040204" pitchFamily="50" charset="-128"/>
                <a:ea typeface="Meiryo UI" panose="020B0604030504040204" pitchFamily="50" charset="-128"/>
              </a:endParaRPr>
            </a:p>
          </p:txBody>
        </p:sp>
      </p:grpSp>
      <p:sp>
        <p:nvSpPr>
          <p:cNvPr id="3" name="テキスト プレースホルダー 2"/>
          <p:cNvSpPr>
            <a:spLocks noGrp="1"/>
          </p:cNvSpPr>
          <p:nvPr>
            <p:ph type="body" idx="1"/>
          </p:nvPr>
        </p:nvSpPr>
        <p:spPr>
          <a:xfrm>
            <a:off x="1522413" y="5102525"/>
            <a:ext cx="9143999" cy="1069675"/>
          </a:xfrm>
        </p:spPr>
        <p:txBody>
          <a:bodyPr rtlCol="0" anchor="t">
            <a:normAutofit/>
          </a:bodyPr>
          <a:lstStyle>
            <a:lvl1pPr marL="0" indent="0" rtl="0">
              <a:spcBef>
                <a:spcPts val="0"/>
              </a:spcBef>
              <a:buNone/>
              <a:defRPr sz="2400">
                <a:solidFill>
                  <a:schemeClr val="tx1">
                    <a:tint val="75000"/>
                  </a:schemeClr>
                </a:solidFill>
                <a:latin typeface="Meiryo UI" panose="020B0604030504040204" pitchFamily="50" charset="-128"/>
                <a:ea typeface="Meiryo UI" panose="020B0604030504040204" pitchFamily="50" charset="-128"/>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ja-JP" altLang="en-US" noProof="0"/>
              <a:t>マスター テキストの書式設定</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4" name="日付プレースホルダー 3"/>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E239A26C-C522-4EA4-952D-9FE9EAA651F1}" type="datetime1">
              <a:rPr lang="ja-JP" altLang="en-US" noProof="0" smtClean="0"/>
              <a:t>2019/12/4</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5BA54BD-C84D-46CE-8B72-31BFB26ABA43}" type="slidenum">
              <a:rPr lang="en-US" altLang="ja-JP" noProof="0" smtClean="0"/>
              <a:pPr/>
              <a:t>‹#›</a:t>
            </a:fld>
            <a:endParaRPr lang="ja-JP" altLang="en-US" noProof="0" dirty="0"/>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4" y="274638"/>
            <a:ext cx="9143998" cy="1020762"/>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grpSp>
        <p:nvGrpSpPr>
          <p:cNvPr id="158" name="行" descr="行のグラフィック"/>
          <p:cNvGrpSpPr/>
          <p:nvPr/>
        </p:nvGrpSpPr>
        <p:grpSpPr bwMode="invGray">
          <a:xfrm>
            <a:off x="1522413" y="1514475"/>
            <a:ext cx="10569575" cy="64008"/>
            <a:chOff x="1522413" y="1514475"/>
            <a:chExt cx="10569575" cy="64008"/>
          </a:xfrm>
        </p:grpSpPr>
        <p:sp>
          <p:nvSpPr>
            <p:cNvPr id="159" name="フリーフォーム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0" name="フリーフォーム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1" name="フリーフォーム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2"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3"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4"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5"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6"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7"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8"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9"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0"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1"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2"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3"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4"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5"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6"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7"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8"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9"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0"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1"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2"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3"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4"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5"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6"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7"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8"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9"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0"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1"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2"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3"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4"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5"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6"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7"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8"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9"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0"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1"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2"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3"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4"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5"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6"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7"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8"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9"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0"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1"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2"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3"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4"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5"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6"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7"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8"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9"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0"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1"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2"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3"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4"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5"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6"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7"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8"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9"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0"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1"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2"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sp>
        <p:nvSpPr>
          <p:cNvPr id="3" name="コンテンツ プレースホルダー 2"/>
          <p:cNvSpPr>
            <a:spLocks noGrp="1"/>
          </p:cNvSpPr>
          <p:nvPr>
            <p:ph sz="half" idx="1"/>
          </p:nvPr>
        </p:nvSpPr>
        <p:spPr>
          <a:xfrm>
            <a:off x="1522413" y="1905000"/>
            <a:ext cx="4419599" cy="4267200"/>
          </a:xfrm>
        </p:spPr>
        <p:txBody>
          <a:bodyPr rtlCol="0">
            <a:normAutofit/>
          </a:bodyPr>
          <a:lstStyle>
            <a:lvl1pPr rtl="0">
              <a:defRPr sz="24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600">
                <a:latin typeface="Meiryo UI" panose="020B0604030504040204" pitchFamily="50" charset="-128"/>
                <a:ea typeface="Meiryo UI" panose="020B0604030504040204" pitchFamily="50" charset="-128"/>
              </a:defRPr>
            </a:lvl4pPr>
            <a:lvl5pPr>
              <a:defRPr sz="1600">
                <a:latin typeface="Meiryo UI" panose="020B0604030504040204" pitchFamily="50" charset="-128"/>
                <a:ea typeface="Meiryo UI" panose="020B0604030504040204" pitchFamily="50" charset="-128"/>
              </a:defRPr>
            </a:lvl5pPr>
            <a:lvl6pPr marL="1956816">
              <a:defRPr sz="1600"/>
            </a:lvl6pPr>
            <a:lvl7pPr marL="1956816">
              <a:defRPr sz="1600" baseline="0"/>
            </a:lvl7pPr>
            <a:lvl8pPr marL="1956816">
              <a:defRPr sz="1600" baseline="0"/>
            </a:lvl8pPr>
            <a:lvl9pPr marL="1956816">
              <a:defRPr sz="1600"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4" name="コンテンツ プレースホルダー 3"/>
          <p:cNvSpPr>
            <a:spLocks noGrp="1"/>
          </p:cNvSpPr>
          <p:nvPr>
            <p:ph sz="half" idx="2"/>
          </p:nvPr>
        </p:nvSpPr>
        <p:spPr>
          <a:xfrm>
            <a:off x="6246815" y="1905000"/>
            <a:ext cx="4419598" cy="4267200"/>
          </a:xfrm>
        </p:spPr>
        <p:txBody>
          <a:bodyPr rtlCol="0">
            <a:normAutofit/>
          </a:bodyPr>
          <a:lstStyle>
            <a:lvl1pPr rtl="0">
              <a:defRPr sz="24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600">
                <a:latin typeface="Meiryo UI" panose="020B0604030504040204" pitchFamily="50" charset="-128"/>
                <a:ea typeface="Meiryo UI" panose="020B0604030504040204" pitchFamily="50" charset="-128"/>
              </a:defRPr>
            </a:lvl4pPr>
            <a:lvl5pPr>
              <a:defRPr sz="1600">
                <a:latin typeface="Meiryo UI" panose="020B0604030504040204" pitchFamily="50" charset="-128"/>
                <a:ea typeface="Meiryo UI" panose="020B0604030504040204" pitchFamily="50" charset="-128"/>
              </a:defRPr>
            </a:lvl5pPr>
            <a:lvl6pPr marL="1956816">
              <a:defRPr sz="1600"/>
            </a:lvl6pPr>
            <a:lvl7pPr marL="1956816">
              <a:defRPr sz="1600"/>
            </a:lvl7pPr>
            <a:lvl8pPr marL="1956816">
              <a:defRPr sz="1600" baseline="0"/>
            </a:lvl8pPr>
            <a:lvl9pPr marL="1956816">
              <a:defRPr sz="1600"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5" name="日付プレースホルダー 4"/>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274CC0E4-E3AA-447B-85AD-D867501F6C3A}" type="datetime1">
              <a:rPr lang="ja-JP" altLang="en-US" smtClean="0"/>
              <a:t>2019/12/4</a:t>
            </a:fld>
            <a:endParaRPr lang="ja-JP" altLang="en-US"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5BA54BD-C84D-46CE-8B72-31BFB26ABA43}" type="slidenum">
              <a:rPr lang="en-US" altLang="ja-JP" smtClean="0"/>
              <a:pPr/>
              <a:t>‹#›</a:t>
            </a:fld>
            <a:endParaRPr lang="ja-JP" altLang="en-US" dirty="0"/>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4" y="274638"/>
            <a:ext cx="9143998" cy="1020762"/>
          </a:xfrm>
        </p:spPr>
        <p:txBody>
          <a:bodyPr rtlCol="0"/>
          <a:lstStyle>
            <a:lvl1pPr>
              <a:defRPr>
                <a:latin typeface="Meiryo UI" panose="020B0604030504040204" pitchFamily="50" charset="-128"/>
                <a:ea typeface="Meiryo UI" panose="020B0604030504040204" pitchFamily="50" charset="-128"/>
              </a:defRPr>
            </a:lvl1pPr>
          </a:lstStyle>
          <a:p>
            <a:pPr rtl="0"/>
            <a:r>
              <a:rPr lang="ja-JP" altLang="en-US"/>
              <a:t>マスター タイトルの書式設定</a:t>
            </a:r>
            <a:endParaRPr lang="ja-JP" altLang="en-US" dirty="0"/>
          </a:p>
        </p:txBody>
      </p:sp>
      <p:grpSp>
        <p:nvGrpSpPr>
          <p:cNvPr id="160" name="行" descr="行のグラフィック"/>
          <p:cNvGrpSpPr/>
          <p:nvPr/>
        </p:nvGrpSpPr>
        <p:grpSpPr bwMode="invGray">
          <a:xfrm>
            <a:off x="1522413" y="1514475"/>
            <a:ext cx="10569575" cy="64008"/>
            <a:chOff x="1522413" y="1514475"/>
            <a:chExt cx="10569575" cy="64008"/>
          </a:xfrm>
        </p:grpSpPr>
        <p:sp>
          <p:nvSpPr>
            <p:cNvPr id="161" name="フリーフォーム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62" name="フリーフォーム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63" name="フリーフォーム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64"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65"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66"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67"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68"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69"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0"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1"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2"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3"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4"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5"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6"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7"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8"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79"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0"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1"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2"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3"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4"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5"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6"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7"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8"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89"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0"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1"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2"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3"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4"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5"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6"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7"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8"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199"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0"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1"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2"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3"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4"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5"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6"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7"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8"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09"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0"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1"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2"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3"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4"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5"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6"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7"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8"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19"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0"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1"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2"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3"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4"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5"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6"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7"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8"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29"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30"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31"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32"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33"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sp>
          <p:nvSpPr>
            <p:cNvPr id="234"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dirty="0">
                <a:ln>
                  <a:noFill/>
                </a:ln>
                <a:latin typeface="Meiryo UI" panose="020B0604030504040204" pitchFamily="50" charset="-128"/>
                <a:ea typeface="Meiryo UI" panose="020B0604030504040204" pitchFamily="50" charset="-128"/>
              </a:endParaRPr>
            </a:p>
          </p:txBody>
        </p:sp>
      </p:grpSp>
      <p:sp>
        <p:nvSpPr>
          <p:cNvPr id="3" name="テキスト プレースホルダー 2"/>
          <p:cNvSpPr>
            <a:spLocks noGrp="1"/>
          </p:cNvSpPr>
          <p:nvPr>
            <p:ph type="body" idx="1"/>
          </p:nvPr>
        </p:nvSpPr>
        <p:spPr>
          <a:xfrm>
            <a:off x="1522413" y="1905000"/>
            <a:ext cx="4416552" cy="762000"/>
          </a:xfrm>
        </p:spPr>
        <p:txBody>
          <a:bodyPr rtlCol="0" anchor="ctr"/>
          <a:lstStyle>
            <a:lvl1pPr marL="0" indent="0" rtl="0">
              <a:spcBef>
                <a:spcPts val="0"/>
              </a:spcBef>
              <a:buNone/>
              <a:defRPr sz="2400" b="0">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522413" y="2819399"/>
            <a:ext cx="4416552" cy="3352801"/>
          </a:xfrm>
        </p:spPr>
        <p:txBody>
          <a:bodyPr rtlCol="0"/>
          <a:lstStyle>
            <a:lvl1pPr rtl="0">
              <a:defRPr sz="24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600">
                <a:latin typeface="Meiryo UI" panose="020B0604030504040204" pitchFamily="50" charset="-128"/>
                <a:ea typeface="Meiryo UI" panose="020B0604030504040204" pitchFamily="50" charset="-128"/>
              </a:defRPr>
            </a:lvl4pPr>
            <a:lvl5pPr>
              <a:defRPr sz="1600">
                <a:latin typeface="Meiryo UI" panose="020B0604030504040204" pitchFamily="50" charset="-128"/>
                <a:ea typeface="Meiryo UI" panose="020B0604030504040204" pitchFamily="50" charset="-128"/>
              </a:defRPr>
            </a:lvl5pPr>
            <a:lvl6pPr marL="1956816">
              <a:defRPr sz="1600"/>
            </a:lvl6pPr>
            <a:lvl7pPr marL="1956816">
              <a:defRPr sz="1600" baseline="0"/>
            </a:lvl7pPr>
            <a:lvl8pPr marL="1956816">
              <a:defRPr sz="1600" baseline="0"/>
            </a:lvl8pPr>
            <a:lvl9pPr marL="1956816">
              <a:defRPr sz="1600"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dirty="0"/>
          </a:p>
        </p:txBody>
      </p:sp>
      <p:sp>
        <p:nvSpPr>
          <p:cNvPr id="5" name="テキスト プレースホルダー 4"/>
          <p:cNvSpPr>
            <a:spLocks noGrp="1"/>
          </p:cNvSpPr>
          <p:nvPr>
            <p:ph type="body" sz="quarter" idx="3"/>
          </p:nvPr>
        </p:nvSpPr>
        <p:spPr>
          <a:xfrm>
            <a:off x="6249860" y="1905000"/>
            <a:ext cx="4416552" cy="762000"/>
          </a:xfrm>
        </p:spPr>
        <p:txBody>
          <a:bodyPr rtlCol="0" anchor="ctr"/>
          <a:lstStyle>
            <a:lvl1pPr marL="0" indent="0" rtl="0">
              <a:spcBef>
                <a:spcPts val="0"/>
              </a:spcBef>
              <a:buNone/>
              <a:defRPr sz="2400" b="0">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ja-JP" altLang="en-US" noProof="0"/>
              <a:t>マスター テキストの書式設定</a:t>
            </a:r>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dirty="0"/>
          </a:p>
        </p:txBody>
      </p:sp>
      <p:sp>
        <p:nvSpPr>
          <p:cNvPr id="7" name="日付プレースホルダー 6"/>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1DB8B8A9-D5E4-4480-AB55-2A448AE25D2A}" type="datetime1">
              <a:rPr lang="ja-JP" altLang="en-US" smtClean="0"/>
              <a:t>2019/12/4</a:t>
            </a:fld>
            <a:endParaRPr lang="ja-JP" altLang="en-US" dirty="0"/>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5BA54BD-C84D-46CE-8B72-31BFB26ABA43}" type="slidenum">
              <a:rPr lang="en-US" altLang="ja-JP" smtClean="0"/>
              <a:pPr/>
              <a:t>‹#›</a:t>
            </a:fld>
            <a:endParaRPr lang="ja-JP" altLang="en-US" dirty="0"/>
          </a:p>
        </p:txBody>
      </p:sp>
      <p:sp>
        <p:nvSpPr>
          <p:cNvPr id="85" name="コンテンツ プレースホルダー 3"/>
          <p:cNvSpPr>
            <a:spLocks noGrp="1"/>
          </p:cNvSpPr>
          <p:nvPr>
            <p:ph sz="half" idx="13"/>
          </p:nvPr>
        </p:nvSpPr>
        <p:spPr>
          <a:xfrm>
            <a:off x="6249860" y="2819400"/>
            <a:ext cx="4416552" cy="3352801"/>
          </a:xfrm>
        </p:spPr>
        <p:txBody>
          <a:bodyPr rtlCol="0"/>
          <a:lstStyle>
            <a:lvl1pPr rtl="0">
              <a:defRPr sz="24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600">
                <a:latin typeface="Meiryo UI" panose="020B0604030504040204" pitchFamily="50" charset="-128"/>
                <a:ea typeface="Meiryo UI" panose="020B0604030504040204" pitchFamily="50" charset="-128"/>
              </a:defRPr>
            </a:lvl4pPr>
            <a:lvl5pPr>
              <a:defRPr sz="1600">
                <a:latin typeface="Meiryo UI" panose="020B0604030504040204" pitchFamily="50" charset="-128"/>
                <a:ea typeface="Meiryo UI" panose="020B0604030504040204" pitchFamily="50" charset="-128"/>
              </a:defRPr>
            </a:lvl5pPr>
            <a:lvl6pPr marL="1956816">
              <a:defRPr sz="1600"/>
            </a:lvl6pPr>
            <a:lvl7pPr marL="1956816">
              <a:defRPr sz="1600" baseline="0"/>
            </a:lvl7pPr>
            <a:lvl8pPr marL="1956816">
              <a:defRPr sz="1600" baseline="0"/>
            </a:lvl8pPr>
            <a:lvl9pPr marL="1956816">
              <a:defRPr sz="1600"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dirty="0"/>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p:txBody>
          <a:bodyPr rtlCol="0"/>
          <a:lstStyle>
            <a:lvl1pPr rtl="0">
              <a:defRPr>
                <a:latin typeface="Meiryo UI" panose="020B0604030504040204" pitchFamily="50" charset="-128"/>
                <a:ea typeface="Meiryo UI" panose="020B0604030504040204" pitchFamily="50" charset="-128"/>
              </a:defRPr>
            </a:lvl1pPr>
          </a:lstStyle>
          <a:p>
            <a:pPr rtl="0"/>
            <a:r>
              <a:rPr lang="ja-JP" altLang="en-US" noProof="0" dirty="0"/>
              <a:t>クリックしてマスター タイトルのスタイルを編集します</a:t>
            </a:r>
          </a:p>
        </p:txBody>
      </p:sp>
      <p:grpSp>
        <p:nvGrpSpPr>
          <p:cNvPr id="156" name="行" descr="行のグラフィック"/>
          <p:cNvGrpSpPr/>
          <p:nvPr/>
        </p:nvGrpSpPr>
        <p:grpSpPr bwMode="invGray">
          <a:xfrm>
            <a:off x="1522413" y="1514475"/>
            <a:ext cx="10569575" cy="64008"/>
            <a:chOff x="1522413" y="1514475"/>
            <a:chExt cx="10569575" cy="64008"/>
          </a:xfrm>
        </p:grpSpPr>
        <p:sp>
          <p:nvSpPr>
            <p:cNvPr id="157" name="フリーフォーム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58" name="フリーフォーム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59" name="フリーフォーム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0"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1"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2"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3"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4"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5"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6"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7"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8"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69"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0"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1"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2"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3"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4"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5"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6"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7"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8"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79"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0"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1"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2"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3"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4"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5"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6"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7"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8"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89"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0"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1"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2"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3"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4"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5"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6"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7"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8"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199"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0"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1"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2"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3"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4"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5"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6"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7"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8"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09"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0"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1"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2"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3"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4"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5"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6"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7"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8"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19"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0"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1"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2"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3"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4"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5"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6"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7"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8"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29"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230"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sp>
        <p:nvSpPr>
          <p:cNvPr id="4" name="フッター プレースホルダー 3"/>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3" name="日付プレースホルダー 2"/>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384E0FA8-2725-4BC8-B993-3AD6D082E1BF}" type="datetime1">
              <a:rPr lang="ja-JP" altLang="en-US" noProof="0" smtClean="0"/>
              <a:t>2019/12/4</a:t>
            </a:fld>
            <a:endParaRPr lang="ja-JP" altLang="en-US" noProof="0" dirty="0"/>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5BA54BD-C84D-46CE-8B72-31BFB26ABA43}" type="slidenum">
              <a:rPr lang="en-US" altLang="ja-JP" noProof="0" smtClean="0"/>
              <a:pPr/>
              <a:t>‹#›</a:t>
            </a:fld>
            <a:endParaRPr lang="ja-JP" altLang="en-US" noProof="0" dirty="0"/>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rtlCol="0"/>
          <a:lstStyle/>
          <a:p>
            <a:pPr rtl="0"/>
            <a:endParaRPr lang="ja-JP" altLang="en-US" noProof="0" dirty="0"/>
          </a:p>
        </p:txBody>
      </p:sp>
      <p:sp>
        <p:nvSpPr>
          <p:cNvPr id="2" name="日付プレースホルダー 1"/>
          <p:cNvSpPr>
            <a:spLocks noGrp="1"/>
          </p:cNvSpPr>
          <p:nvPr>
            <p:ph type="dt" sz="half" idx="10"/>
          </p:nvPr>
        </p:nvSpPr>
        <p:spPr/>
        <p:txBody>
          <a:bodyPr rtlCol="0"/>
          <a:lstStyle/>
          <a:p>
            <a:pPr rtl="0"/>
            <a:fld id="{B0BED5AD-94C2-4B88-BD1C-63EF76865C76}" type="datetime1">
              <a:rPr lang="ja-JP" altLang="en-US" noProof="0" smtClean="0"/>
              <a:t>2019/12/4</a:t>
            </a:fld>
            <a:endParaRPr lang="ja-JP" altLang="en-US" noProof="0" dirty="0"/>
          </a:p>
        </p:txBody>
      </p:sp>
      <p:sp>
        <p:nvSpPr>
          <p:cNvPr id="4" name="スライド番号プレースホルダー 3"/>
          <p:cNvSpPr>
            <a:spLocks noGrp="1"/>
          </p:cNvSpPr>
          <p:nvPr>
            <p:ph type="sldNum" sz="quarter" idx="12"/>
          </p:nvPr>
        </p:nvSpPr>
        <p:spPr/>
        <p:txBody>
          <a:bodyPr rtlCol="0"/>
          <a:lstStyle/>
          <a:p>
            <a:pPr rtl="0"/>
            <a:fld id="{25BA54BD-C84D-46CE-8B72-31BFB26ABA43}" type="slidenum">
              <a:rPr lang="en-US" altLang="ja-JP" noProof="0" smtClean="0"/>
              <a:t>‹#›</a:t>
            </a:fld>
            <a:endParaRPr lang="ja-JP" altLang="en-US" noProof="0" dirty="0"/>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4" y="274638"/>
            <a:ext cx="9143998" cy="1020762"/>
          </a:xfrm>
        </p:spPr>
        <p:txBody>
          <a:bodyPr rtlCol="0" anchor="b">
            <a:noAutofit/>
          </a:bodyPr>
          <a:lstStyle>
            <a:lvl1pPr algn="l">
              <a:defRPr sz="3200" b="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4" name="テキスト プレースホルダー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atin typeface="Meiryo UI" panose="020B0604030504040204" pitchFamily="50" charset="-128"/>
                <a:ea typeface="Meiryo UI"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3" name="コンテンツ プレースホルダー 2"/>
          <p:cNvSpPr>
            <a:spLocks noGrp="1"/>
          </p:cNvSpPr>
          <p:nvPr>
            <p:ph idx="1"/>
          </p:nvPr>
        </p:nvSpPr>
        <p:spPr>
          <a:xfrm>
            <a:off x="4710022" y="1905000"/>
            <a:ext cx="5669280" cy="4038600"/>
          </a:xfrm>
        </p:spPr>
        <p:txBody>
          <a:bodyPr rtlCol="0">
            <a:normAutofit/>
          </a:bodyPr>
          <a:lstStyle>
            <a:lvl1pPr rtl="0">
              <a:defRPr sz="24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1800">
                <a:latin typeface="Meiryo UI" panose="020B0604030504040204" pitchFamily="50" charset="-128"/>
                <a:ea typeface="Meiryo UI" panose="020B0604030504040204" pitchFamily="50" charset="-128"/>
              </a:defRPr>
            </a:lvl3pPr>
            <a:lvl4pPr>
              <a:defRPr sz="1600">
                <a:latin typeface="Meiryo UI" panose="020B0604030504040204" pitchFamily="50" charset="-128"/>
                <a:ea typeface="Meiryo UI" panose="020B0604030504040204" pitchFamily="50" charset="-128"/>
              </a:defRPr>
            </a:lvl4pPr>
            <a:lvl5pPr>
              <a:defRPr sz="1600">
                <a:latin typeface="Meiryo UI" panose="020B0604030504040204" pitchFamily="50" charset="-128"/>
                <a:ea typeface="Meiryo UI" panose="020B0604030504040204" pitchFamily="50" charset="-128"/>
              </a:defRPr>
            </a:lvl5pPr>
            <a:lvl6pPr>
              <a:defRPr sz="1600"/>
            </a:lvl6pPr>
            <a:lvl7pPr>
              <a:defRPr sz="1600" baseline="0"/>
            </a:lvl7pPr>
            <a:lvl8pPr>
              <a:defRPr sz="1600" baseline="0"/>
            </a:lvl8pPr>
            <a:lvl9pPr>
              <a:defRPr sz="1600"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endParaRPr lang="ja-JP" altLang="en-US" noProof="0" dirty="0"/>
          </a:p>
        </p:txBody>
      </p:sp>
      <p:grpSp>
        <p:nvGrpSpPr>
          <p:cNvPr id="615" name="フレーム" descr="ボックス グラフィック"/>
          <p:cNvGrpSpPr/>
          <p:nvPr/>
        </p:nvGrpSpPr>
        <p:grpSpPr bwMode="invGray">
          <a:xfrm>
            <a:off x="4417839" y="1630821"/>
            <a:ext cx="6291028" cy="4575885"/>
            <a:chOff x="4417839" y="1630821"/>
            <a:chExt cx="6291028" cy="4575885"/>
          </a:xfrm>
        </p:grpSpPr>
        <p:grpSp>
          <p:nvGrpSpPr>
            <p:cNvPr id="616" name="グループ 615"/>
            <p:cNvGrpSpPr/>
            <p:nvPr/>
          </p:nvGrpSpPr>
          <p:grpSpPr bwMode="invGray">
            <a:xfrm>
              <a:off x="5414491" y="1630821"/>
              <a:ext cx="5294376" cy="4114800"/>
              <a:chOff x="3310555" y="716546"/>
              <a:chExt cx="5294376" cy="4114800"/>
            </a:xfrm>
          </p:grpSpPr>
          <p:grpSp>
            <p:nvGrpSpPr>
              <p:cNvPr id="768" name="グループ 767"/>
              <p:cNvGrpSpPr/>
              <p:nvPr/>
            </p:nvGrpSpPr>
            <p:grpSpPr bwMode="invGray">
              <a:xfrm flipH="1">
                <a:off x="3310555" y="737968"/>
                <a:ext cx="5294376" cy="54864"/>
                <a:chOff x="1522413" y="1514475"/>
                <a:chExt cx="10569575" cy="64008"/>
              </a:xfrm>
              <a:solidFill>
                <a:schemeClr val="accent1"/>
              </a:solidFill>
            </p:grpSpPr>
            <p:sp>
              <p:nvSpPr>
                <p:cNvPr id="844" name="フリーフォーム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5" name="フリーフォーム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6" name="フリーフォーム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7"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8"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9"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0"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1"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2"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3"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4"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5"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6"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7"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8"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9"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0"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1"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2"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3"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4"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5"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6"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7"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8"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9"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0"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1"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2"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3"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4"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5"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6"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7"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8"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9"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0"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1"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2"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3"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4"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5"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6"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7"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8"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9"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0"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1"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2"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3"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4"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5"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6"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7"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8"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9"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0"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1"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2"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3"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4"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5"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6"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7"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8"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9"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0"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1"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2"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3"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4"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5"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6"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7"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grpSp>
            <p:nvGrpSpPr>
              <p:cNvPr id="769" name="グループ 768"/>
              <p:cNvGrpSpPr/>
              <p:nvPr/>
            </p:nvGrpSpPr>
            <p:grpSpPr bwMode="invGray">
              <a:xfrm rot="16200000" flipH="1">
                <a:off x="6492229" y="2755658"/>
                <a:ext cx="4114800" cy="36576"/>
                <a:chOff x="1522413" y="1514475"/>
                <a:chExt cx="10569575" cy="64008"/>
              </a:xfrm>
              <a:solidFill>
                <a:schemeClr val="accent1"/>
              </a:solidFill>
            </p:grpSpPr>
            <p:sp>
              <p:nvSpPr>
                <p:cNvPr id="770" name="フリーフォーム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1" name="フリーフォーム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2" name="フリーフォーム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3"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4"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5"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6"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7"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8"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9"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0"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1"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2"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3"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4"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5"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6"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7"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8"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9"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0"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1"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2"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3"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4"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5"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6"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7"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8"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9"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0"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1"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2"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3"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4"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5"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6"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7"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8"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9"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0"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1"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2"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3"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4"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5"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6"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7"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8"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9"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0"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1"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2"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3"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4"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5"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6"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7"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8"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9"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0"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1"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2"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3"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4"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5"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6"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7"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8"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9"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0"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1"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2"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3"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grpSp>
        <p:grpSp>
          <p:nvGrpSpPr>
            <p:cNvPr id="617" name="グループ 616"/>
            <p:cNvGrpSpPr/>
            <p:nvPr/>
          </p:nvGrpSpPr>
          <p:grpSpPr bwMode="invGray">
            <a:xfrm rot="10800000">
              <a:off x="4417839" y="2091906"/>
              <a:ext cx="5294376" cy="4114800"/>
              <a:chOff x="3310555" y="716546"/>
              <a:chExt cx="5294376" cy="4114800"/>
            </a:xfrm>
          </p:grpSpPr>
          <p:grpSp>
            <p:nvGrpSpPr>
              <p:cNvPr id="618" name="グループ 617"/>
              <p:cNvGrpSpPr/>
              <p:nvPr/>
            </p:nvGrpSpPr>
            <p:grpSpPr bwMode="invGray">
              <a:xfrm flipH="1">
                <a:off x="3310555" y="737968"/>
                <a:ext cx="5294376" cy="54864"/>
                <a:chOff x="1522413" y="1514475"/>
                <a:chExt cx="10569575" cy="64008"/>
              </a:xfrm>
              <a:solidFill>
                <a:schemeClr val="accent1"/>
              </a:solidFill>
            </p:grpSpPr>
            <p:sp>
              <p:nvSpPr>
                <p:cNvPr id="694" name="フリーフォーム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5" name="フリーフォーム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6" name="フリーフォーム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7"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8"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9"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0"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1"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2"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3"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4"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5"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6"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7"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8"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9"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0"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1"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2"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3"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4"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5"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6"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7"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8"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9"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0"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1"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2"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3"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4"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5"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6"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7"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8"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9"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0"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1"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2"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3"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4"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5"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6"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7"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8"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9"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0"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1"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2"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3"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4"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5"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6"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7"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8"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9"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0"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1"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2"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3"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4"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5"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6"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7"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8"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9"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0"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1"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2"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3"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4"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5"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6"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7"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grpSp>
            <p:nvGrpSpPr>
              <p:cNvPr id="619" name="グループ 618"/>
              <p:cNvGrpSpPr/>
              <p:nvPr/>
            </p:nvGrpSpPr>
            <p:grpSpPr bwMode="invGray">
              <a:xfrm rot="16200000" flipH="1">
                <a:off x="6492229" y="2755658"/>
                <a:ext cx="4114800" cy="36576"/>
                <a:chOff x="1522413" y="1514475"/>
                <a:chExt cx="10569575" cy="64008"/>
              </a:xfrm>
              <a:solidFill>
                <a:schemeClr val="accent1"/>
              </a:solidFill>
            </p:grpSpPr>
            <p:sp>
              <p:nvSpPr>
                <p:cNvPr id="620" name="フリーフォーム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1" name="フリーフォーム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2" name="フリーフォーム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3"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4"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5"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6"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7"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8"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9"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0"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1"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2"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3"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4"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5"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6"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7"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8"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9"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0"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1"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2"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3"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4"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5"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6"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7"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8"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9"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0"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1"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2"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3"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4"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5"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6"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7"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8"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9"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0"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1"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2"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3"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4"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5"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6"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7"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8"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9"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0"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1"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2"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3"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4"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5"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6"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7"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8"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9"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0"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1"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2"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3"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4"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5"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6"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7"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8"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9"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0"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1"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2"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3"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grpSp>
      </p:grpSp>
      <p:sp>
        <p:nvSpPr>
          <p:cNvPr id="6" name="フッター プレースホルダー 5"/>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5" name="日付プレースホルダー 4"/>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2EC6E909-2511-4E2C-9A6F-02E9CF9E4AB4}" type="datetime1">
              <a:rPr lang="ja-JP" altLang="en-US" noProof="0" smtClean="0"/>
              <a:t>2019/12/4</a:t>
            </a:fld>
            <a:endParaRPr lang="ja-JP" altLang="en-US" noProof="0"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5BA54BD-C84D-46CE-8B72-31BFB26ABA43}" type="slidenum">
              <a:rPr lang="en-US" altLang="ja-JP" noProof="0" smtClean="0"/>
              <a:pPr/>
              <a:t>‹#›</a:t>
            </a:fld>
            <a:endParaRPr lang="ja-JP" altLang="en-US" noProof="0" dirty="0"/>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キャプション付きの写真">
    <p:spTree>
      <p:nvGrpSpPr>
        <p:cNvPr id="1" name=""/>
        <p:cNvGrpSpPr/>
        <p:nvPr/>
      </p:nvGrpSpPr>
      <p:grpSpPr>
        <a:xfrm>
          <a:off x="0" y="0"/>
          <a:ext cx="0" cy="0"/>
          <a:chOff x="0" y="0"/>
          <a:chExt cx="0" cy="0"/>
        </a:xfrm>
      </p:grpSpPr>
      <p:sp>
        <p:nvSpPr>
          <p:cNvPr id="2" name="タイトル 1"/>
          <p:cNvSpPr>
            <a:spLocks noGrp="1"/>
          </p:cNvSpPr>
          <p:nvPr>
            <p:ph type="title"/>
          </p:nvPr>
        </p:nvSpPr>
        <p:spPr>
          <a:xfrm>
            <a:off x="1522414" y="274638"/>
            <a:ext cx="9143998" cy="1020762"/>
          </a:xfrm>
        </p:spPr>
        <p:txBody>
          <a:bodyPr rtlCol="0" anchor="b">
            <a:noAutofit/>
          </a:bodyPr>
          <a:lstStyle>
            <a:lvl1pPr algn="l">
              <a:defRPr sz="3200" b="0">
                <a:latin typeface="Meiryo UI" panose="020B0604030504040204" pitchFamily="50" charset="-128"/>
                <a:ea typeface="Meiryo UI" panose="020B0604030504040204" pitchFamily="50" charset="-128"/>
              </a:defRPr>
            </a:lvl1pPr>
          </a:lstStyle>
          <a:p>
            <a:pPr rtl="0"/>
            <a:r>
              <a:rPr lang="ja-JP" altLang="en-US" noProof="0"/>
              <a:t>マスター タイトルの書式設定</a:t>
            </a:r>
            <a:endParaRPr lang="ja-JP" altLang="en-US" noProof="0" dirty="0"/>
          </a:p>
        </p:txBody>
      </p:sp>
      <p:sp>
        <p:nvSpPr>
          <p:cNvPr id="3" name="図プレースホルダー 2" descr="画像を追加する空のプレースホルダー。プレースホルダーをクリックし、追加する画像を選択します。"/>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ja-JP" altLang="en-US" noProof="0"/>
              <a:t>図を追加</a:t>
            </a:r>
            <a:endParaRPr lang="ja-JP" altLang="en-US" noProof="0" dirty="0"/>
          </a:p>
        </p:txBody>
      </p:sp>
      <p:grpSp>
        <p:nvGrpSpPr>
          <p:cNvPr id="614" name="フレーム" descr="ボックス グラフィック"/>
          <p:cNvGrpSpPr/>
          <p:nvPr/>
        </p:nvGrpSpPr>
        <p:grpSpPr bwMode="invGray">
          <a:xfrm flipH="1">
            <a:off x="1447500" y="1630821"/>
            <a:ext cx="6291028" cy="4575885"/>
            <a:chOff x="4417839" y="1630821"/>
            <a:chExt cx="6291028" cy="4575885"/>
          </a:xfrm>
        </p:grpSpPr>
        <p:grpSp>
          <p:nvGrpSpPr>
            <p:cNvPr id="615" name="グループ 614"/>
            <p:cNvGrpSpPr/>
            <p:nvPr/>
          </p:nvGrpSpPr>
          <p:grpSpPr bwMode="invGray">
            <a:xfrm>
              <a:off x="5414491" y="1630821"/>
              <a:ext cx="5294376" cy="4114800"/>
              <a:chOff x="3310555" y="716546"/>
              <a:chExt cx="5294376" cy="4114800"/>
            </a:xfrm>
          </p:grpSpPr>
          <p:grpSp>
            <p:nvGrpSpPr>
              <p:cNvPr id="767" name="グループ 766"/>
              <p:cNvGrpSpPr/>
              <p:nvPr/>
            </p:nvGrpSpPr>
            <p:grpSpPr bwMode="invGray">
              <a:xfrm flipH="1">
                <a:off x="3310555" y="737968"/>
                <a:ext cx="5294376" cy="54864"/>
                <a:chOff x="1522413" y="1514475"/>
                <a:chExt cx="10569575" cy="64008"/>
              </a:xfrm>
              <a:solidFill>
                <a:schemeClr val="accent1"/>
              </a:solidFill>
            </p:grpSpPr>
            <p:sp>
              <p:nvSpPr>
                <p:cNvPr id="843" name="フリーフォーム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4" name="フリーフォーム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5" name="フリーフォーム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6"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7"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8"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9"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0"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1"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2"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3"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4"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5"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6"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7"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8"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59"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0"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1"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2"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3"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4"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5"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6"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7"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8"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69"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0"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1"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2"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3"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4"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5"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6"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7"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8"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79"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0"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1"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2"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3"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4"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5"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6"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7"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8"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89"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0"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1"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2"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3"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4"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5"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6"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7"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8"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99"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0"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1"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2"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3"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4"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5"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6"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7"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8"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09"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0"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1"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2"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3"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4"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5"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916"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grpSp>
            <p:nvGrpSpPr>
              <p:cNvPr id="768" name="グループ 767"/>
              <p:cNvGrpSpPr/>
              <p:nvPr/>
            </p:nvGrpSpPr>
            <p:grpSpPr bwMode="invGray">
              <a:xfrm rot="16200000" flipH="1">
                <a:off x="6492229" y="2755658"/>
                <a:ext cx="4114800" cy="36576"/>
                <a:chOff x="1522413" y="1514475"/>
                <a:chExt cx="10569575" cy="64008"/>
              </a:xfrm>
              <a:solidFill>
                <a:schemeClr val="accent1"/>
              </a:solidFill>
            </p:grpSpPr>
            <p:sp>
              <p:nvSpPr>
                <p:cNvPr id="769" name="フリーフォーム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0" name="フリーフォーム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1" name="フリーフォーム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2"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3"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4"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5"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6"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7"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8"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79"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0"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1"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2"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3"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4"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5"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6"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7"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8"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89"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0"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1"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2"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3"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4"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5"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6"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7"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8"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99"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0"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1"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2"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3"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4"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5"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6"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7"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8"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09"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0"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1"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2"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3"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4"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5"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6"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7"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8"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19"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0"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1"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2"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3"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4"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5"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6"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7"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8"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29"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0"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1"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2"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3"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4"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5"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6"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7"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8"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39"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0"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1"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842"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grpSp>
        <p:grpSp>
          <p:nvGrpSpPr>
            <p:cNvPr id="616" name="グループ 615"/>
            <p:cNvGrpSpPr/>
            <p:nvPr/>
          </p:nvGrpSpPr>
          <p:grpSpPr bwMode="invGray">
            <a:xfrm rot="10800000">
              <a:off x="4417839" y="2091906"/>
              <a:ext cx="5294376" cy="4114800"/>
              <a:chOff x="3310555" y="716546"/>
              <a:chExt cx="5294376" cy="4114800"/>
            </a:xfrm>
          </p:grpSpPr>
          <p:grpSp>
            <p:nvGrpSpPr>
              <p:cNvPr id="617" name="グループ 616"/>
              <p:cNvGrpSpPr/>
              <p:nvPr/>
            </p:nvGrpSpPr>
            <p:grpSpPr bwMode="invGray">
              <a:xfrm flipH="1">
                <a:off x="3310555" y="737968"/>
                <a:ext cx="5294376" cy="54864"/>
                <a:chOff x="1522413" y="1514475"/>
                <a:chExt cx="10569575" cy="64008"/>
              </a:xfrm>
              <a:solidFill>
                <a:schemeClr val="accent1"/>
              </a:solidFill>
            </p:grpSpPr>
            <p:sp>
              <p:nvSpPr>
                <p:cNvPr id="693" name="フリーフォーム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4" name="フリーフォーム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5" name="フリーフォーム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6" name="フリーフォーム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7" name="フリーフォーム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8" name="フリーフォーム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9" name="フリーフォーム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0" name="フリーフォーム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1" name="フリーフォーム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2" name="フリーフォーム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3" name="フリーフォーム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4" name="フリーフォーム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5" name="フリーフォーム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6" name="フリーフォーム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7" name="フリーフォーム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8" name="フリーフォーム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09" name="フリーフォーム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0" name="フリーフォーム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1" name="フリーフォーム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2" name="フリーフォーム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3" name="フリーフォーム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4" name="フリーフォーム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5" name="フリーフォーム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6" name="フリーフォーム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7" name="フリーフォーム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8" name="フリーフォーム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19" name="フリーフォーム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0" name="フリーフォーム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1" name="フリーフォーム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2" name="フリーフォーム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3" name="フリーフォーム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4" name="フリーフォーム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5" name="フリーフォーム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6" name="フリーフォーム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7" name="フリーフォーム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8" name="フリーフォーム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29" name="フリーフォーム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0" name="フリーフォーム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1" name="フリーフォーム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2" name="フリーフォーム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3" name="フリーフォーム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4" name="フリーフォーム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5" name="フリーフォーム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6" name="フリーフォーム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7" name="フリーフォーム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8" name="フリーフォーム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39" name="フリーフォーム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0" name="フリーフォーム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1" name="フリーフォーム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2" name="フリーフォーム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3" name="フリーフォーム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4" name="フリーフォーム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5" name="フリーフォーム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6" name="フリーフォーム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7" name="フリーフォーム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8" name="フリーフォーム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49" name="フリーフォーム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0" name="フリーフォーム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1" name="フリーフォーム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2" name="フリーフォーム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3" name="フリーフォーム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4" name="フリーフォーム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5" name="フリーフォーム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6" name="フリーフォーム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7" name="フリーフォーム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8" name="フリーフォーム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59" name="フリーフォーム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0" name="フリーフォーム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1" name="フリーフォーム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2" name="フリーフォーム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3" name="フリーフォーム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4" name="フリーフォーム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5" name="フリーフォーム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766" name="フリーフォーム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grpSp>
            <p:nvGrpSpPr>
              <p:cNvPr id="618" name="グループ 617"/>
              <p:cNvGrpSpPr/>
              <p:nvPr/>
            </p:nvGrpSpPr>
            <p:grpSpPr bwMode="invGray">
              <a:xfrm rot="16200000" flipH="1">
                <a:off x="6492229" y="2755658"/>
                <a:ext cx="4114800" cy="36576"/>
                <a:chOff x="1522413" y="1514475"/>
                <a:chExt cx="10569575" cy="64008"/>
              </a:xfrm>
              <a:solidFill>
                <a:schemeClr val="accent1"/>
              </a:solidFill>
            </p:grpSpPr>
            <p:sp>
              <p:nvSpPr>
                <p:cNvPr id="619" name="フリーフォーム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0" name="フリーフォーム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1" name="フリーフォーム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2" name="フリーフォーム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3" name="フリーフォーム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4" name="フリーフォーム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5" name="フリーフォーム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6" name="フリーフォーム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7" name="フリーフォーム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8" name="フリーフォーム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29" name="フリーフォーム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0" name="フリーフォーム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1" name="フリーフォーム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2" name="フリーフォーム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3" name="フリーフォーム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4" name="フリーフォーム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5" name="フリーフォーム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6" name="フリーフォーム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7" name="フリーフォーム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8" name="フリーフォーム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39" name="フリーフォーム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0" name="フリーフォーム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1" name="フリーフォーム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2" name="フリーフォーム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3" name="フリーフォーム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4" name="フリーフォーム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5" name="フリーフォーム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6" name="フリーフォーム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7" name="フリーフォーム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8" name="フリーフォーム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49" name="フリーフォーム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0" name="フリーフォーム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1" name="フリーフォーム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2" name="フリーフォーム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3" name="フリーフォーム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4" name="フリーフォーム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5" name="フリーフォーム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6" name="フリーフォーム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7" name="フリーフォーム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8" name="フリーフォーム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59" name="フリーフォーム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0" name="フリーフォーム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1" name="フリーフォーム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2" name="フリーフォーム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3" name="フリーフォーム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4" name="フリーフォーム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5" name="フリーフォーム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6" name="フリーフォーム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7" name="フリーフォーム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8" name="フリーフォーム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69" name="フリーフォーム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0" name="フリーフォーム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1" name="フリーフォーム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2" name="フリーフォーム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3" name="フリーフォーム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4" name="フリーフォーム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5" name="フリーフォーム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6" name="フリーフォーム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7" name="フリーフォーム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8" name="フリーフォーム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79" name="フリーフォーム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0" name="フリーフォーム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1" name="フリーフォーム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2" name="フリーフォーム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3" name="フリーフォーム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4" name="フリーフォーム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5" name="フリーフォーム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6" name="フリーフォーム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7" name="フリーフォーム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8" name="フリーフォーム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89" name="フリーフォーム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0" name="フリーフォーム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1" name="フリーフォーム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sp>
              <p:nvSpPr>
                <p:cNvPr id="692" name="フリーフォーム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ja-JP" altLang="en-US" noProof="0" dirty="0">
                    <a:ln>
                      <a:noFill/>
                    </a:ln>
                    <a:latin typeface="Meiryo UI" panose="020B0604030504040204" pitchFamily="50" charset="-128"/>
                    <a:ea typeface="Meiryo UI" panose="020B0604030504040204" pitchFamily="50" charset="-128"/>
                  </a:endParaRPr>
                </a:p>
              </p:txBody>
            </p:sp>
          </p:grpSp>
        </p:grpSp>
      </p:grpSp>
      <p:sp>
        <p:nvSpPr>
          <p:cNvPr id="4" name="テキスト プレースホルダー 3"/>
          <p:cNvSpPr>
            <a:spLocks noGrp="1"/>
          </p:cNvSpPr>
          <p:nvPr>
            <p:ph type="body" sz="half" idx="2"/>
          </p:nvPr>
        </p:nvSpPr>
        <p:spPr>
          <a:xfrm>
            <a:off x="7905959" y="3411748"/>
            <a:ext cx="2743200" cy="2743200"/>
          </a:xfrm>
        </p:spPr>
        <p:txBody>
          <a:bodyPr rtlCol="0" anchor="b">
            <a:normAutofit/>
          </a:bodyPr>
          <a:lstStyle>
            <a:lvl1pPr marL="0" indent="0" rtl="0">
              <a:spcBef>
                <a:spcPts val="1200"/>
              </a:spcBef>
              <a:buNone/>
              <a:defRPr sz="1600">
                <a:latin typeface="Meiryo UI" panose="020B0604030504040204" pitchFamily="50" charset="-128"/>
                <a:ea typeface="Meiryo UI" panose="020B0604030504040204" pitchFamily="50"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ja-JP" altLang="en-US" noProof="0"/>
              <a:t>マスター テキストの書式設定</a:t>
            </a:r>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50" charset="-128"/>
                <a:ea typeface="Meiryo UI" panose="020B0604030504040204" pitchFamily="50" charset="-128"/>
              </a:defRPr>
            </a:lvl1pPr>
          </a:lstStyle>
          <a:p>
            <a:endParaRPr lang="ja-JP" altLang="en-US" noProof="0" dirty="0"/>
          </a:p>
        </p:txBody>
      </p:sp>
      <p:sp>
        <p:nvSpPr>
          <p:cNvPr id="5" name="日付プレースホルダー 4"/>
          <p:cNvSpPr>
            <a:spLocks noGrp="1"/>
          </p:cNvSpPr>
          <p:nvPr>
            <p:ph type="dt" sz="half" idx="10"/>
          </p:nvPr>
        </p:nvSpPr>
        <p:spPr/>
        <p:txBody>
          <a:bodyPr rtlCol="0"/>
          <a:lstStyle>
            <a:lvl1pPr>
              <a:defRPr>
                <a:latin typeface="Meiryo UI" panose="020B0604030504040204" pitchFamily="50" charset="-128"/>
                <a:ea typeface="Meiryo UI" panose="020B0604030504040204" pitchFamily="50" charset="-128"/>
              </a:defRPr>
            </a:lvl1pPr>
          </a:lstStyle>
          <a:p>
            <a:fld id="{48DDB65D-6383-41D1-8312-CD9EC296F66C}" type="datetime1">
              <a:rPr lang="ja-JP" altLang="en-US" noProof="0" smtClean="0"/>
              <a:t>2019/12/4</a:t>
            </a:fld>
            <a:endParaRPr lang="ja-JP" altLang="en-US" noProof="0" dirty="0"/>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50" charset="-128"/>
                <a:ea typeface="Meiryo UI" panose="020B0604030504040204" pitchFamily="50" charset="-128"/>
              </a:defRPr>
            </a:lvl1pPr>
          </a:lstStyle>
          <a:p>
            <a:fld id="{25BA54BD-C84D-46CE-8B72-31BFB26ABA43}" type="slidenum">
              <a:rPr lang="en-US" altLang="ja-JP" noProof="0" smtClean="0"/>
              <a:pPr/>
              <a:t>‹#›</a:t>
            </a:fld>
            <a:endParaRPr lang="ja-JP" altLang="en-US" noProof="0" dirty="0"/>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ja-JP" altLang="en-US" noProof="0" dirty="0"/>
              <a:t>クリックしてマスター タイトルのスタイルを編集します</a:t>
            </a:r>
          </a:p>
        </p:txBody>
      </p:sp>
      <p:sp>
        <p:nvSpPr>
          <p:cNvPr id="3" name="テキスト プレースホルダー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ja-JP" altLang="en-US" noProof="0" dirty="0"/>
              <a:t>マスター テキストの書式設定</a:t>
            </a:r>
          </a:p>
          <a:p>
            <a:pPr lvl="1" rtl="0"/>
            <a:r>
              <a:rPr lang="ja-JP" altLang="en-US" noProof="0" dirty="0"/>
              <a:t>第 </a:t>
            </a:r>
            <a:r>
              <a:rPr lang="en-US" altLang="ja-JP" noProof="0" dirty="0"/>
              <a:t>2 </a:t>
            </a:r>
            <a:r>
              <a:rPr lang="ja-JP" altLang="en-US" noProof="0" dirty="0"/>
              <a:t>レベル</a:t>
            </a:r>
          </a:p>
          <a:p>
            <a:pPr lvl="2" rtl="0"/>
            <a:r>
              <a:rPr lang="ja-JP" altLang="en-US" noProof="0" dirty="0"/>
              <a:t>第 </a:t>
            </a:r>
            <a:r>
              <a:rPr lang="en-US" altLang="ja-JP" noProof="0" dirty="0"/>
              <a:t>3 </a:t>
            </a:r>
            <a:r>
              <a:rPr lang="ja-JP" altLang="en-US" noProof="0" dirty="0"/>
              <a:t>レベル</a:t>
            </a:r>
          </a:p>
          <a:p>
            <a:pPr lvl="3" rtl="0"/>
            <a:r>
              <a:rPr lang="ja-JP" altLang="en-US" noProof="0" dirty="0"/>
              <a:t>第 </a:t>
            </a:r>
            <a:r>
              <a:rPr lang="en-US" altLang="ja-JP" noProof="0" dirty="0"/>
              <a:t>4 </a:t>
            </a:r>
            <a:r>
              <a:rPr lang="ja-JP" altLang="en-US" noProof="0" dirty="0"/>
              <a:t>レベル</a:t>
            </a:r>
          </a:p>
          <a:p>
            <a:pPr lvl="4" rtl="0"/>
            <a:r>
              <a:rPr lang="ja-JP" altLang="en-US" noProof="0" dirty="0"/>
              <a:t>第 </a:t>
            </a:r>
            <a:r>
              <a:rPr lang="en-US" altLang="ja-JP" noProof="0" dirty="0"/>
              <a:t>5 </a:t>
            </a:r>
            <a:r>
              <a:rPr lang="ja-JP" altLang="en-US" noProof="0" dirty="0"/>
              <a:t>レベル</a:t>
            </a:r>
          </a:p>
        </p:txBody>
      </p:sp>
      <p:sp>
        <p:nvSpPr>
          <p:cNvPr id="5" name="フッター プレースホルダー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noProof="0" dirty="0"/>
          </a:p>
        </p:txBody>
      </p:sp>
      <p:sp>
        <p:nvSpPr>
          <p:cNvPr id="4" name="日付プレースホルダー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E85DF60A-26F9-488A-9CFE-3DD4767C5E66}" type="datetime1">
              <a:rPr lang="ja-JP" altLang="en-US" noProof="0" smtClean="0"/>
              <a:t>2019/12/4</a:t>
            </a:fld>
            <a:endParaRPr lang="ja-JP" altLang="en-US" noProof="0" dirty="0"/>
          </a:p>
        </p:txBody>
      </p:sp>
      <p:sp>
        <p:nvSpPr>
          <p:cNvPr id="6" name="スライド番号プレースホルダー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25BA54BD-C84D-46CE-8B72-31BFB26ABA43}" type="slidenum">
              <a:rPr lang="en-US" altLang="ja-JP" noProof="0" smtClean="0"/>
              <a:pPr/>
              <a:t>‹#›</a:t>
            </a:fld>
            <a:endParaRPr lang="ja-JP" altLang="en-US" noProof="0" dirty="0"/>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kumimoji="1" sz="3200" kern="1200">
          <a:solidFill>
            <a:schemeClr val="tx1"/>
          </a:solidFill>
          <a:latin typeface="Meiryo UI" panose="020B0604030504040204" pitchFamily="50" charset="-128"/>
          <a:ea typeface="Meiryo UI" panose="020B0604030504040204" pitchFamily="50" charset="-128"/>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1pPr>
      <a:lvl2pPr marL="576072" indent="-274320" algn="l" defTabSz="914400" rtl="0" eaLnBrk="1" latinLnBrk="0" hangingPunct="1">
        <a:lnSpc>
          <a:spcPct val="90000"/>
        </a:lnSpc>
        <a:spcBef>
          <a:spcPts val="600"/>
        </a:spcBef>
        <a:buSzPct val="100000"/>
        <a:buFont typeface="Consolas" pitchFamily="49" charset="0"/>
        <a:buChar char="–"/>
        <a:defRPr kumimoji="1" sz="2000" kern="1200">
          <a:solidFill>
            <a:schemeClr val="tx1"/>
          </a:solidFill>
          <a:latin typeface="Meiryo UI" panose="020B0604030504040204" pitchFamily="50" charset="-128"/>
          <a:ea typeface="Meiryo UI" panose="020B0604030504040204" pitchFamily="50" charset="-128"/>
          <a:cs typeface="+mn-cs"/>
        </a:defRPr>
      </a:lvl2pPr>
      <a:lvl3pPr marL="804672" indent="-228600" algn="l" defTabSz="914400" rtl="0" eaLnBrk="1" latinLnBrk="0" hangingPunct="1">
        <a:lnSpc>
          <a:spcPct val="90000"/>
        </a:lnSpc>
        <a:spcBef>
          <a:spcPts val="600"/>
        </a:spcBef>
        <a:buSzPct val="100000"/>
        <a:buFont typeface="Arial"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kumimoji="1" sz="1600" kern="1200">
          <a:solidFill>
            <a:schemeClr val="tx1"/>
          </a:solidFill>
          <a:latin typeface="Meiryo UI" panose="020B0604030504040204" pitchFamily="50" charset="-128"/>
          <a:ea typeface="Meiryo UI" panose="020B0604030504040204" pitchFamily="50" charset="-128"/>
          <a:cs typeface="+mn-cs"/>
        </a:defRPr>
      </a:lvl4pPr>
      <a:lvl5pPr marL="1261872" indent="-228600" algn="l" defTabSz="914400" rtl="0" eaLnBrk="1" latinLnBrk="0" hangingPunct="1">
        <a:lnSpc>
          <a:spcPct val="90000"/>
        </a:lnSpc>
        <a:spcBef>
          <a:spcPts val="600"/>
        </a:spcBef>
        <a:buSzPct val="100000"/>
        <a:buFont typeface="Arial" pitchFamily="34" charset="0"/>
        <a:buChar char="▪"/>
        <a:defRPr kumimoji="1" sz="1600" kern="1200">
          <a:solidFill>
            <a:schemeClr val="tx1"/>
          </a:solidFill>
          <a:latin typeface="Meiryo UI" panose="020B0604030504040204" pitchFamily="50" charset="-128"/>
          <a:ea typeface="Meiryo UI" panose="020B0604030504040204" pitchFamily="50" charset="-128"/>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kumimoji="1"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kumimoji="1"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kumimoji="1"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kumimoji="1" sz="1600" kern="120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93812" y="1988840"/>
            <a:ext cx="10873208" cy="1938992"/>
          </a:xfrm>
          <a:prstGeom prst="rect">
            <a:avLst/>
          </a:prstGeom>
          <a:noFill/>
        </p:spPr>
        <p:txBody>
          <a:bodyPr wrap="square" lIns="91440" tIns="45720" rIns="91440" bIns="45720">
            <a:spAutoFit/>
          </a:bodyPr>
          <a:lstStyle/>
          <a:p>
            <a:pPr algn="ctr"/>
            <a:r>
              <a:rPr lang="ja-JP" altLang="en-US" sz="60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うそをついたり、ごまかしたりしたことがありますか。</a:t>
            </a:r>
          </a:p>
        </p:txBody>
      </p:sp>
    </p:spTree>
    <p:extLst>
      <p:ext uri="{BB962C8B-B14F-4D97-AF65-F5344CB8AC3E}">
        <p14:creationId xmlns:p14="http://schemas.microsoft.com/office/powerpoint/2010/main" val="414455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29916" y="1556792"/>
            <a:ext cx="9433048" cy="3416320"/>
          </a:xfrm>
          <a:prstGeom prst="rect">
            <a:avLst/>
          </a:prstGeom>
          <a:noFill/>
        </p:spPr>
        <p:txBody>
          <a:bodyPr wrap="square" lIns="91440" tIns="45720" rIns="91440" bIns="45720">
            <a:spAutoFit/>
          </a:bodyPr>
          <a:lstStyle/>
          <a:p>
            <a:r>
              <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班でみんなの意見を交流し合おう。</a:t>
            </a:r>
            <a:endParaRPr lang="en-US" altLang="ja-JP"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endParaRPr>
          </a:p>
          <a:p>
            <a:r>
              <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「なるほど」と思った友達の意見は、赤ペンで書き込もう。</a:t>
            </a:r>
          </a:p>
        </p:txBody>
      </p:sp>
    </p:spTree>
    <p:extLst>
      <p:ext uri="{BB962C8B-B14F-4D97-AF65-F5344CB8AC3E}">
        <p14:creationId xmlns:p14="http://schemas.microsoft.com/office/powerpoint/2010/main" val="4094138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29916" y="2492896"/>
            <a:ext cx="9361040" cy="1754326"/>
          </a:xfrm>
          <a:prstGeom prst="rect">
            <a:avLst/>
          </a:prstGeom>
          <a:noFill/>
        </p:spPr>
        <p:txBody>
          <a:bodyPr wrap="square" lIns="91440" tIns="45720" rIns="91440" bIns="45720">
            <a:spAutoFit/>
          </a:bodyPr>
          <a:lstStyle/>
          <a:p>
            <a:r>
              <a:rPr lang="ja-JP" altLang="en-US" sz="5400" dirty="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エイミーは、どんな心を大事にして行動したのでしょう。</a:t>
            </a:r>
            <a:endPar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618703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85900" y="1628800"/>
            <a:ext cx="9361040" cy="3416320"/>
          </a:xfrm>
          <a:prstGeom prst="rect">
            <a:avLst/>
          </a:prstGeom>
          <a:noFill/>
        </p:spPr>
        <p:txBody>
          <a:bodyPr wrap="square" lIns="91440" tIns="45720" rIns="91440" bIns="45720">
            <a:spAutoFit/>
          </a:bodyPr>
          <a:lstStyle/>
          <a:p>
            <a:r>
              <a:rPr lang="ja-JP" altLang="en-US" sz="5400" dirty="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今日の学習を振り返り、今までの自分とこれからの自分について、あなたの思いを書きましょう。</a:t>
            </a:r>
            <a:endPar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296801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1598246" y="764704"/>
            <a:ext cx="9143998" cy="1440160"/>
          </a:xfrm>
        </p:spPr>
        <p:txBody>
          <a:bodyPr rtlCol="0">
            <a:normAutofit/>
          </a:bodyPr>
          <a:lstStyle/>
          <a:p>
            <a:pPr rtl="0"/>
            <a:r>
              <a:rPr lang="ja-JP" altLang="en-US" sz="4400" dirty="0">
                <a:latin typeface="HGS創英角ｺﾞｼｯｸUB" panose="020B0900000000000000" pitchFamily="50" charset="-128"/>
                <a:ea typeface="HGS創英角ｺﾞｼｯｸUB" panose="020B0900000000000000" pitchFamily="50" charset="-128"/>
              </a:rPr>
              <a:t>買い物をして、おつりが５００円多かったら、あなたはどうしますか。</a:t>
            </a: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5980" y="2982266"/>
            <a:ext cx="3054591" cy="3140968"/>
          </a:xfrm>
          <a:prstGeom prst="rect">
            <a:avLst/>
          </a:prstGeom>
        </p:spPr>
      </p:pic>
      <p:sp>
        <p:nvSpPr>
          <p:cNvPr id="4" name="テキスト ボックス 3"/>
          <p:cNvSpPr txBox="1"/>
          <p:nvPr/>
        </p:nvSpPr>
        <p:spPr>
          <a:xfrm>
            <a:off x="7102524" y="2982266"/>
            <a:ext cx="2736304" cy="2751522"/>
          </a:xfrm>
          <a:prstGeom prst="rect">
            <a:avLst/>
          </a:prstGeom>
          <a:solidFill>
            <a:schemeClr val="tx1"/>
          </a:solidFill>
        </p:spPr>
        <p:txBody>
          <a:bodyPr wrap="square" rtlCol="0">
            <a:spAutoFit/>
          </a:bodyPr>
          <a:lstStyle/>
          <a:p>
            <a:pPr>
              <a:lnSpc>
                <a:spcPct val="90000"/>
              </a:lnSpc>
            </a:pPr>
            <a:r>
              <a:rPr kumimoji="1" lang="ja-JP" altLang="en-US" sz="2400" dirty="0">
                <a:solidFill>
                  <a:schemeClr val="bg1"/>
                </a:solidFill>
              </a:rPr>
              <a:t>教科書の画像データより</a:t>
            </a:r>
            <a:endParaRPr kumimoji="1" lang="en-US" altLang="ja-JP" sz="2400" dirty="0">
              <a:solidFill>
                <a:schemeClr val="bg1"/>
              </a:solidFill>
            </a:endParaRPr>
          </a:p>
          <a:p>
            <a:pPr>
              <a:lnSpc>
                <a:spcPct val="90000"/>
              </a:lnSpc>
            </a:pPr>
            <a:endParaRPr kumimoji="1" lang="en-US" altLang="ja-JP" sz="2400" dirty="0">
              <a:solidFill>
                <a:schemeClr val="bg1"/>
              </a:solidFill>
            </a:endParaRPr>
          </a:p>
          <a:p>
            <a:pPr>
              <a:lnSpc>
                <a:spcPct val="90000"/>
              </a:lnSpc>
            </a:pPr>
            <a:r>
              <a:rPr kumimoji="1" lang="ja-JP" altLang="en-US" sz="2400" dirty="0">
                <a:solidFill>
                  <a:schemeClr val="bg1"/>
                </a:solidFill>
              </a:rPr>
              <a:t>支払い後、おつりが多かったのを見て悩む様子</a:t>
            </a:r>
            <a:endParaRPr kumimoji="1" lang="en-US" altLang="ja-JP" sz="2400" dirty="0">
              <a:solidFill>
                <a:schemeClr val="bg1"/>
              </a:solidFill>
            </a:endParaRPr>
          </a:p>
          <a:p>
            <a:pPr>
              <a:lnSpc>
                <a:spcPct val="90000"/>
              </a:lnSpc>
            </a:pPr>
            <a:endParaRPr kumimoji="1" lang="en-US" altLang="ja-JP" sz="2400" dirty="0"/>
          </a:p>
          <a:p>
            <a:pPr>
              <a:lnSpc>
                <a:spcPct val="90000"/>
              </a:lnSpc>
            </a:pPr>
            <a:endParaRPr kumimoji="1" lang="ja-JP" altLang="en-US" sz="2400"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1557908" y="764704"/>
            <a:ext cx="9143998" cy="1440160"/>
          </a:xfrm>
        </p:spPr>
        <p:txBody>
          <a:bodyPr rtlCol="0">
            <a:normAutofit fontScale="90000"/>
          </a:bodyPr>
          <a:lstStyle/>
          <a:p>
            <a:pPr rtl="0"/>
            <a:r>
              <a:rPr lang="ja-JP" altLang="en-US" sz="4400" dirty="0">
                <a:latin typeface="HGS創英角ｺﾞｼｯｸUB" panose="020B0900000000000000" pitchFamily="50" charset="-128"/>
                <a:ea typeface="HGS創英角ｺﾞｼｯｸUB" panose="020B0900000000000000" pitchFamily="50" charset="-128"/>
              </a:rPr>
              <a:t>答案用紙のまちがった答えが○になっていたら、あなたはどうしますか。</a:t>
            </a: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0176" y="2738057"/>
            <a:ext cx="2866628" cy="2866628"/>
          </a:xfrm>
          <a:prstGeom prst="rect">
            <a:avLst/>
          </a:prstGeom>
        </p:spPr>
      </p:pic>
      <p:pic>
        <p:nvPicPr>
          <p:cNvPr id="4" name="図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3892" y="3314121"/>
            <a:ext cx="1714500" cy="1714500"/>
          </a:xfrm>
          <a:prstGeom prst="rect">
            <a:avLst/>
          </a:prstGeom>
        </p:spPr>
      </p:pic>
      <p:sp>
        <p:nvSpPr>
          <p:cNvPr id="6" name="テキスト ボックス 5"/>
          <p:cNvSpPr txBox="1"/>
          <p:nvPr/>
        </p:nvSpPr>
        <p:spPr>
          <a:xfrm>
            <a:off x="7678588" y="2961809"/>
            <a:ext cx="2736304" cy="3083921"/>
          </a:xfrm>
          <a:prstGeom prst="rect">
            <a:avLst/>
          </a:prstGeom>
          <a:solidFill>
            <a:schemeClr val="tx1"/>
          </a:solidFill>
        </p:spPr>
        <p:txBody>
          <a:bodyPr wrap="square" rtlCol="0">
            <a:spAutoFit/>
          </a:bodyPr>
          <a:lstStyle/>
          <a:p>
            <a:pPr>
              <a:lnSpc>
                <a:spcPct val="90000"/>
              </a:lnSpc>
            </a:pPr>
            <a:r>
              <a:rPr kumimoji="1" lang="ja-JP" altLang="en-US" sz="2400" dirty="0">
                <a:solidFill>
                  <a:schemeClr val="bg1"/>
                </a:solidFill>
              </a:rPr>
              <a:t>教科書の画像データより</a:t>
            </a:r>
            <a:endParaRPr kumimoji="1" lang="en-US" altLang="ja-JP" sz="2400" dirty="0">
              <a:solidFill>
                <a:schemeClr val="bg1"/>
              </a:solidFill>
            </a:endParaRPr>
          </a:p>
          <a:p>
            <a:pPr>
              <a:lnSpc>
                <a:spcPct val="90000"/>
              </a:lnSpc>
            </a:pPr>
            <a:endParaRPr kumimoji="1" lang="en-US" altLang="ja-JP" sz="2400" dirty="0">
              <a:solidFill>
                <a:schemeClr val="bg1"/>
              </a:solidFill>
            </a:endParaRPr>
          </a:p>
          <a:p>
            <a:pPr>
              <a:lnSpc>
                <a:spcPct val="90000"/>
              </a:lnSpc>
            </a:pPr>
            <a:r>
              <a:rPr kumimoji="1" lang="ja-JP" altLang="en-US" sz="2400" dirty="0">
                <a:solidFill>
                  <a:schemeClr val="bg1"/>
                </a:solidFill>
              </a:rPr>
              <a:t>答案用紙を見て誤答が正答になっていてどうするかを悩んでいる表情の画像</a:t>
            </a:r>
            <a:endParaRPr kumimoji="1" lang="en-US" altLang="ja-JP" sz="2400" dirty="0">
              <a:solidFill>
                <a:schemeClr val="bg1"/>
              </a:solidFill>
            </a:endParaRPr>
          </a:p>
          <a:p>
            <a:pPr>
              <a:lnSpc>
                <a:spcPct val="90000"/>
              </a:lnSpc>
            </a:pPr>
            <a:endParaRPr kumimoji="1" lang="en-US" altLang="ja-JP" sz="2400" dirty="0"/>
          </a:p>
        </p:txBody>
      </p:sp>
    </p:spTree>
    <p:extLst>
      <p:ext uri="{BB962C8B-B14F-4D97-AF65-F5344CB8AC3E}">
        <p14:creationId xmlns:p14="http://schemas.microsoft.com/office/powerpoint/2010/main" val="316083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25862" y="2852936"/>
            <a:ext cx="9879628" cy="1754326"/>
          </a:xfrm>
          <a:prstGeom prst="rect">
            <a:avLst/>
          </a:prstGeom>
          <a:noFill/>
        </p:spPr>
        <p:txBody>
          <a:bodyPr wrap="none" lIns="91440" tIns="45720" rIns="91440" bIns="45720">
            <a:spAutoFit/>
          </a:bodyPr>
          <a:lstStyle/>
          <a:p>
            <a:pPr algn="ctr"/>
            <a:r>
              <a:rPr lang="ja-JP" altLang="en-US" sz="5400" dirty="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心の弱さを克服するために</a:t>
            </a:r>
            <a:endParaRPr lang="en-US" altLang="ja-JP" sz="5400" dirty="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endParaRPr>
          </a:p>
          <a:p>
            <a:pPr algn="ctr"/>
            <a:r>
              <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大切なことについて考えよう。</a:t>
            </a:r>
          </a:p>
        </p:txBody>
      </p:sp>
      <p:sp>
        <p:nvSpPr>
          <p:cNvPr id="3" name="タイトル 12"/>
          <p:cNvSpPr txBox="1">
            <a:spLocks/>
          </p:cNvSpPr>
          <p:nvPr/>
        </p:nvSpPr>
        <p:spPr>
          <a:xfrm>
            <a:off x="2205980" y="1124744"/>
            <a:ext cx="2843802" cy="936104"/>
          </a:xfrm>
          <a:prstGeom prst="rect">
            <a:avLst/>
          </a:prstGeom>
        </p:spPr>
        <p:txBody>
          <a:bodyPr rtlCol="0">
            <a:normAutofit/>
          </a:bodyPr>
          <a:lstStyle>
            <a:lvl1pPr algn="l" defTabSz="914400" rtl="0" eaLnBrk="1" latinLnBrk="0" hangingPunct="1">
              <a:lnSpc>
                <a:spcPct val="90000"/>
              </a:lnSpc>
              <a:spcBef>
                <a:spcPct val="0"/>
              </a:spcBef>
              <a:buNone/>
              <a:defRPr kumimoji="1" sz="3200" kern="1200">
                <a:solidFill>
                  <a:schemeClr val="tx1"/>
                </a:solidFill>
                <a:latin typeface="Meiryo UI" panose="020B0604030504040204" pitchFamily="50" charset="-128"/>
                <a:ea typeface="Meiryo UI" panose="020B0604030504040204" pitchFamily="50" charset="-128"/>
                <a:cs typeface="+mj-cs"/>
              </a:defRPr>
            </a:lvl1pPr>
          </a:lstStyle>
          <a:p>
            <a:r>
              <a:rPr lang="ja-JP" altLang="en-US" sz="6000" dirty="0">
                <a:solidFill>
                  <a:srgbClr val="FFFF00"/>
                </a:solidFill>
                <a:latin typeface="HGS創英角ｺﾞｼｯｸUB" panose="020B0900000000000000" pitchFamily="50" charset="-128"/>
                <a:ea typeface="HGS創英角ｺﾞｼｯｸUB" panose="020B0900000000000000" pitchFamily="50" charset="-128"/>
              </a:rPr>
              <a:t>めあて</a:t>
            </a:r>
          </a:p>
        </p:txBody>
      </p:sp>
    </p:spTree>
    <p:extLst>
      <p:ext uri="{BB962C8B-B14F-4D97-AF65-F5344CB8AC3E}">
        <p14:creationId xmlns:p14="http://schemas.microsoft.com/office/powerpoint/2010/main" val="46502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006180" y="2636912"/>
            <a:ext cx="3666308" cy="923330"/>
          </a:xfrm>
          <a:prstGeom prst="rect">
            <a:avLst/>
          </a:prstGeom>
          <a:noFill/>
        </p:spPr>
        <p:txBody>
          <a:bodyPr wrap="square" lIns="91440" tIns="45720" rIns="91440" bIns="45720">
            <a:spAutoFit/>
          </a:bodyPr>
          <a:lstStyle/>
          <a:p>
            <a:pPr algn="ctr"/>
            <a:r>
              <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本当の私</a:t>
            </a:r>
          </a:p>
        </p:txBody>
      </p:sp>
    </p:spTree>
    <p:extLst>
      <p:ext uri="{BB962C8B-B14F-4D97-AF65-F5344CB8AC3E}">
        <p14:creationId xmlns:p14="http://schemas.microsoft.com/office/powerpoint/2010/main" val="3065482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45940" y="2204864"/>
            <a:ext cx="8496944" cy="1800200"/>
          </a:xfrm>
          <a:prstGeom prst="rect">
            <a:avLst/>
          </a:prstGeom>
          <a:noFill/>
        </p:spPr>
        <p:txBody>
          <a:bodyPr wrap="square" lIns="91440" tIns="45720" rIns="91440" bIns="45720">
            <a:spAutoFit/>
          </a:bodyPr>
          <a:lstStyle/>
          <a:p>
            <a:r>
              <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この話の問題になる点は何だろう。</a:t>
            </a:r>
          </a:p>
        </p:txBody>
      </p:sp>
    </p:spTree>
    <p:extLst>
      <p:ext uri="{BB962C8B-B14F-4D97-AF65-F5344CB8AC3E}">
        <p14:creationId xmlns:p14="http://schemas.microsoft.com/office/powerpoint/2010/main" val="3925616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341884" y="1524971"/>
            <a:ext cx="9928720" cy="3416320"/>
          </a:xfrm>
          <a:prstGeom prst="rect">
            <a:avLst/>
          </a:prstGeom>
          <a:noFill/>
        </p:spPr>
        <p:txBody>
          <a:bodyPr wrap="square" lIns="91440" tIns="45720" rIns="91440" bIns="45720">
            <a:spAutoFit/>
          </a:bodyPr>
          <a:lstStyle/>
          <a:p>
            <a:r>
              <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エイミーは、告白（　　　　）が、告白（　　）</a:t>
            </a:r>
            <a:r>
              <a:rPr lang="ja-JP" altLang="en-US" sz="5400" dirty="0" err="1">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た</a:t>
            </a:r>
            <a:r>
              <a:rPr lang="ja-JP" altLang="en-US" sz="5400" dirty="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後、どんなことが起こりましたか。</a:t>
            </a:r>
            <a:endParaRPr lang="en-US" altLang="ja-JP" sz="5400" dirty="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endParaRPr>
          </a:p>
          <a:p>
            <a:r>
              <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また、どんな気持ちでしょう。</a:t>
            </a:r>
          </a:p>
        </p:txBody>
      </p:sp>
      <p:sp>
        <p:nvSpPr>
          <p:cNvPr id="2" name="正方形/長方形 1"/>
          <p:cNvSpPr/>
          <p:nvPr/>
        </p:nvSpPr>
        <p:spPr>
          <a:xfrm>
            <a:off x="7462564" y="1524971"/>
            <a:ext cx="3168352" cy="923330"/>
          </a:xfrm>
          <a:prstGeom prst="rect">
            <a:avLst/>
          </a:prstGeom>
          <a:noFill/>
        </p:spPr>
        <p:txBody>
          <a:bodyPr wrap="square" lIns="91440" tIns="45720" rIns="91440" bIns="45720">
            <a:spAutoFit/>
          </a:bodyPr>
          <a:lstStyle/>
          <a:p>
            <a:r>
              <a:rPr lang="ja-JP" altLang="en-US" sz="5400" b="0" cap="none" spc="0" dirty="0">
                <a:ln w="0"/>
                <a:solidFill>
                  <a:srgbClr val="FFFF00"/>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しました</a:t>
            </a:r>
          </a:p>
        </p:txBody>
      </p:sp>
      <p:sp>
        <p:nvSpPr>
          <p:cNvPr id="4" name="正方形/長方形 3"/>
          <p:cNvSpPr/>
          <p:nvPr/>
        </p:nvSpPr>
        <p:spPr>
          <a:xfrm>
            <a:off x="5086300" y="2414021"/>
            <a:ext cx="1080120" cy="923330"/>
          </a:xfrm>
          <a:prstGeom prst="rect">
            <a:avLst/>
          </a:prstGeom>
          <a:noFill/>
        </p:spPr>
        <p:txBody>
          <a:bodyPr wrap="square" lIns="91440" tIns="45720" rIns="91440" bIns="45720">
            <a:spAutoFit/>
          </a:bodyPr>
          <a:lstStyle/>
          <a:p>
            <a:r>
              <a:rPr lang="ja-JP" altLang="en-US" sz="5400" b="0" cap="none" spc="0" dirty="0">
                <a:ln w="0"/>
                <a:solidFill>
                  <a:srgbClr val="FFFF00"/>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し</a:t>
            </a:r>
          </a:p>
        </p:txBody>
      </p:sp>
    </p:spTree>
    <p:extLst>
      <p:ext uri="{BB962C8B-B14F-4D97-AF65-F5344CB8AC3E}">
        <p14:creationId xmlns:p14="http://schemas.microsoft.com/office/powerpoint/2010/main" val="396761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45940" y="1340768"/>
            <a:ext cx="8640960" cy="4247317"/>
          </a:xfrm>
          <a:prstGeom prst="rect">
            <a:avLst/>
          </a:prstGeom>
          <a:noFill/>
        </p:spPr>
        <p:txBody>
          <a:bodyPr wrap="square" lIns="91440" tIns="45720" rIns="91440" bIns="45720">
            <a:spAutoFit/>
          </a:bodyPr>
          <a:lstStyle/>
          <a:p>
            <a:r>
              <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エイミーがもし告白しないでいたら、どんなことが起こっていたでしょう。また、どんな気持ちになったでしょう。</a:t>
            </a:r>
          </a:p>
        </p:txBody>
      </p:sp>
    </p:spTree>
    <p:extLst>
      <p:ext uri="{BB962C8B-B14F-4D97-AF65-F5344CB8AC3E}">
        <p14:creationId xmlns:p14="http://schemas.microsoft.com/office/powerpoint/2010/main" val="52033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845940" y="2204864"/>
            <a:ext cx="8496944" cy="1754326"/>
          </a:xfrm>
          <a:prstGeom prst="rect">
            <a:avLst/>
          </a:prstGeom>
          <a:noFill/>
        </p:spPr>
        <p:txBody>
          <a:bodyPr wrap="square" lIns="91440" tIns="45720" rIns="91440" bIns="45720">
            <a:spAutoFit/>
          </a:bodyPr>
          <a:lstStyle/>
          <a:p>
            <a:r>
              <a:rPr lang="ja-JP" altLang="en-US" sz="5400" b="0" cap="none" spc="0" dirty="0">
                <a:ln w="0"/>
                <a:solidFill>
                  <a:schemeClr val="tx1"/>
                </a:solidFill>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まずは自分でしっかり考えてみよう。</a:t>
            </a:r>
          </a:p>
        </p:txBody>
      </p:sp>
    </p:spTree>
    <p:extLst>
      <p:ext uri="{BB962C8B-B14F-4D97-AF65-F5344CB8AC3E}">
        <p14:creationId xmlns:p14="http://schemas.microsoft.com/office/powerpoint/2010/main" val="159139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黒板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78_TF02804846_TF02804846" id="{4436BAE0-48AF-449B-8CA3-A5141FF91173}" vid="{360F2100-DD25-4B61-B5DA-FE6F78FFA181}"/>
    </a:ext>
  </a:extLst>
</a:theme>
</file>

<file path=ppt/theme/theme2.xml><?xml version="1.0" encoding="utf-8"?>
<a:theme xmlns:a="http://schemas.openxmlformats.org/drawingml/2006/main" name="Office テーマ">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黒板がデザインされた教育機関向けのプレゼンテーション (ワイド画面)</Template>
  <TotalTime>597</TotalTime>
  <Words>217</Words>
  <PresentationFormat>ユーザー設定</PresentationFormat>
  <Paragraphs>29</Paragraphs>
  <Slides>12</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HGS創英角ｺﾞｼｯｸUB</vt:lpstr>
      <vt:lpstr>HGｺﾞｼｯｸM</vt:lpstr>
      <vt:lpstr>Meiryo UI</vt:lpstr>
      <vt:lpstr>Arial</vt:lpstr>
      <vt:lpstr>Consolas</vt:lpstr>
      <vt:lpstr>Corbel</vt:lpstr>
      <vt:lpstr>黒板 16x9</vt:lpstr>
      <vt:lpstr>PowerPoint プレゼンテーション</vt:lpstr>
      <vt:lpstr>買い物をして、おつりが５００円多かったら、あなたはどうしますか。</vt:lpstr>
      <vt:lpstr>答案用紙のまちがった答えが○になっていたら、あなたはどうしますか。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2019-12-04T01:55:11Z</cp:lastPrinted>
  <dcterms:created xsi:type="dcterms:W3CDTF">2019-07-19T05:34:44Z</dcterms:created>
  <dcterms:modified xsi:type="dcterms:W3CDTF">2019-12-04T01:55:13Z</dcterms:modified>
</cp:coreProperties>
</file>