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281" r:id="rId2"/>
    <p:sldId id="257" r:id="rId3"/>
    <p:sldId id="274" r:id="rId4"/>
    <p:sldId id="262" r:id="rId5"/>
    <p:sldId id="270" r:id="rId6"/>
    <p:sldId id="271" r:id="rId7"/>
    <p:sldId id="278" r:id="rId8"/>
    <p:sldId id="282" r:id="rId9"/>
    <p:sldId id="284" r:id="rId10"/>
    <p:sldId id="285" r:id="rId11"/>
    <p:sldId id="279" r:id="rId12"/>
    <p:sldId id="283" r:id="rId13"/>
  </p:sldIdLst>
  <p:sldSz cx="12188825" cy="6858000"/>
  <p:notesSz cx="9906000" cy="6784975"/>
  <p:defaultTextStyle>
    <a:defPPr rtl="0">
      <a:defRPr lang="ja-JP"/>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137" userDrawn="1">
          <p15:clr>
            <a:srgbClr val="A4A3A4"/>
          </p15:clr>
        </p15:guide>
        <p15:guide id="2" pos="312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EC20E35-A176-4012-BC5E-935CFFF8708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599" autoAdjust="0"/>
  </p:normalViewPr>
  <p:slideViewPr>
    <p:cSldViewPr>
      <p:cViewPr varScale="1">
        <p:scale>
          <a:sx n="73" d="100"/>
          <a:sy n="73" d="100"/>
        </p:scale>
        <p:origin x="618" y="66"/>
      </p:cViewPr>
      <p:guideLst>
        <p:guide pos="3839"/>
        <p:guide orient="horz" pos="2160"/>
      </p:guideLst>
    </p:cSldViewPr>
  </p:slideViewPr>
  <p:notesTextViewPr>
    <p:cViewPr>
      <p:scale>
        <a:sx n="1" d="1"/>
        <a:sy n="1" d="1"/>
      </p:scale>
      <p:origin x="0" y="0"/>
    </p:cViewPr>
  </p:notesTextViewPr>
  <p:notesViewPr>
    <p:cSldViewPr showGuides="1">
      <p:cViewPr varScale="1">
        <p:scale>
          <a:sx n="87" d="100"/>
          <a:sy n="87" d="100"/>
        </p:scale>
        <p:origin x="3840" y="108"/>
      </p:cViewPr>
      <p:guideLst>
        <p:guide orient="horz" pos="2137"/>
        <p:guide pos="312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292600" cy="339249"/>
          </a:xfrm>
          <a:prstGeom prst="rect">
            <a:avLst/>
          </a:prstGeom>
        </p:spPr>
        <p:txBody>
          <a:bodyPr vert="horz" lIns="91440" tIns="45720" rIns="91440" bIns="45720" rtlCol="0"/>
          <a:lstStyle>
            <a:lvl1pPr algn="l">
              <a:defRPr sz="1200"/>
            </a:lvl1pPr>
          </a:lstStyle>
          <a:p>
            <a:pPr rtl="0"/>
            <a:endParaRPr lang="ja-JP" altLang="en-US" dirty="0">
              <a:latin typeface="Meiryo UI" panose="020B0604030504040204" pitchFamily="50" charset="-128"/>
              <a:ea typeface="Meiryo UI" panose="020B0604030504040204" pitchFamily="50" charset="-128"/>
            </a:endParaRPr>
          </a:p>
        </p:txBody>
      </p:sp>
      <p:sp>
        <p:nvSpPr>
          <p:cNvPr id="3" name="日付プレースホルダー 2"/>
          <p:cNvSpPr>
            <a:spLocks noGrp="1"/>
          </p:cNvSpPr>
          <p:nvPr>
            <p:ph type="dt" sz="quarter" idx="1"/>
          </p:nvPr>
        </p:nvSpPr>
        <p:spPr>
          <a:xfrm>
            <a:off x="5611108" y="0"/>
            <a:ext cx="4292600" cy="339249"/>
          </a:xfrm>
          <a:prstGeom prst="rect">
            <a:avLst/>
          </a:prstGeom>
        </p:spPr>
        <p:txBody>
          <a:bodyPr vert="horz" lIns="91440" tIns="45720" rIns="91440" bIns="45720" rtlCol="0"/>
          <a:lstStyle>
            <a:lvl1pPr algn="r">
              <a:defRPr sz="1200"/>
            </a:lvl1pPr>
          </a:lstStyle>
          <a:p>
            <a:pPr rtl="0"/>
            <a:fld id="{9BDE05BB-A349-4043-A73A-BEE49D7C53A9}" type="datetime1">
              <a:rPr lang="ja-JP" altLang="en-US" smtClean="0">
                <a:latin typeface="Meiryo UI" panose="020B0604030504040204" pitchFamily="50" charset="-128"/>
                <a:ea typeface="Meiryo UI" panose="020B0604030504040204" pitchFamily="50" charset="-128"/>
              </a:rPr>
              <a:t>2019/12/4</a:t>
            </a:fld>
            <a:endParaRPr lang="ja-JP" altLang="en-US" dirty="0">
              <a:latin typeface="Meiryo UI" panose="020B0604030504040204" pitchFamily="50" charset="-128"/>
              <a:ea typeface="Meiryo UI" panose="020B0604030504040204" pitchFamily="50" charset="-128"/>
            </a:endParaRPr>
          </a:p>
        </p:txBody>
      </p:sp>
      <p:sp>
        <p:nvSpPr>
          <p:cNvPr id="4" name="フッター プレースホルダー 3"/>
          <p:cNvSpPr>
            <a:spLocks noGrp="1"/>
          </p:cNvSpPr>
          <p:nvPr>
            <p:ph type="ftr" sz="quarter" idx="2"/>
          </p:nvPr>
        </p:nvSpPr>
        <p:spPr>
          <a:xfrm>
            <a:off x="0" y="6444549"/>
            <a:ext cx="4292600" cy="339249"/>
          </a:xfrm>
          <a:prstGeom prst="rect">
            <a:avLst/>
          </a:prstGeom>
        </p:spPr>
        <p:txBody>
          <a:bodyPr vert="horz" lIns="91440" tIns="45720" rIns="91440" bIns="45720" rtlCol="0" anchor="b"/>
          <a:lstStyle>
            <a:lvl1pPr algn="l">
              <a:defRPr sz="1200"/>
            </a:lvl1pPr>
          </a:lstStyle>
          <a:p>
            <a:pPr rtl="0"/>
            <a:endParaRPr lang="ja-JP" altLang="en-US"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3"/>
          </p:nvPr>
        </p:nvSpPr>
        <p:spPr>
          <a:xfrm>
            <a:off x="5611108" y="6444549"/>
            <a:ext cx="4292600" cy="339249"/>
          </a:xfrm>
          <a:prstGeom prst="rect">
            <a:avLst/>
          </a:prstGeom>
        </p:spPr>
        <p:txBody>
          <a:bodyPr vert="horz" lIns="91440" tIns="45720" rIns="91440" bIns="45720" rtlCol="0" anchor="b"/>
          <a:lstStyle>
            <a:lvl1pPr algn="r">
              <a:defRPr sz="1200"/>
            </a:lvl1pPr>
          </a:lstStyle>
          <a:p>
            <a:pPr rtl="0"/>
            <a:fld id="{A850423A-8BCE-448E-A97B-03A88B2B12C1}" type="slidenum">
              <a:rPr lang="en-US" altLang="ja-JP" smtClean="0">
                <a:latin typeface="Meiryo UI" panose="020B0604030504040204" pitchFamily="50" charset="-128"/>
                <a:ea typeface="Meiryo UI" panose="020B0604030504040204" pitchFamily="50" charset="-128"/>
              </a:rPr>
              <a:t>‹#›</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292600" cy="339249"/>
          </a:xfrm>
          <a:prstGeom prst="rect">
            <a:avLst/>
          </a:prstGeom>
        </p:spPr>
        <p:txBody>
          <a:bodyPr vert="horz" lIns="91440" tIns="45720" rIns="91440" bIns="45720" rtlCol="0"/>
          <a:lstStyle>
            <a:lvl1pPr algn="l">
              <a:defRPr sz="1200">
                <a:latin typeface="Meiryo UI" panose="020B0604030504040204" pitchFamily="50" charset="-128"/>
                <a:ea typeface="Meiryo UI" panose="020B0604030504040204" pitchFamily="50" charset="-128"/>
              </a:defRPr>
            </a:lvl1pPr>
          </a:lstStyle>
          <a:p>
            <a:endParaRPr lang="ja-JP" altLang="en-US" dirty="0"/>
          </a:p>
        </p:txBody>
      </p:sp>
      <p:sp>
        <p:nvSpPr>
          <p:cNvPr id="3" name="日付プレースホルダー 2"/>
          <p:cNvSpPr>
            <a:spLocks noGrp="1"/>
          </p:cNvSpPr>
          <p:nvPr>
            <p:ph type="dt" idx="1"/>
          </p:nvPr>
        </p:nvSpPr>
        <p:spPr>
          <a:xfrm>
            <a:off x="5611108" y="0"/>
            <a:ext cx="4292600" cy="339249"/>
          </a:xfrm>
          <a:prstGeom prst="rect">
            <a:avLst/>
          </a:prstGeom>
        </p:spPr>
        <p:txBody>
          <a:bodyPr vert="horz" lIns="91440" tIns="45720" rIns="91440" bIns="45720" rtlCol="0"/>
          <a:lstStyle>
            <a:lvl1pPr algn="r">
              <a:defRPr sz="1200">
                <a:latin typeface="Meiryo UI" panose="020B0604030504040204" pitchFamily="50" charset="-128"/>
                <a:ea typeface="Meiryo UI" panose="020B0604030504040204" pitchFamily="50" charset="-128"/>
              </a:defRPr>
            </a:lvl1pPr>
          </a:lstStyle>
          <a:p>
            <a:fld id="{CAEC48C1-0440-46EB-8048-E19E06FE7284}" type="datetime1">
              <a:rPr lang="ja-JP" altLang="en-US" smtClean="0"/>
              <a:pPr/>
              <a:t>2019/12/4</a:t>
            </a:fld>
            <a:endParaRPr lang="ja-JP" altLang="en-US" dirty="0"/>
          </a:p>
        </p:txBody>
      </p:sp>
      <p:sp>
        <p:nvSpPr>
          <p:cNvPr id="4" name="スライド イメージ プレースホルダー 3"/>
          <p:cNvSpPr>
            <a:spLocks noGrp="1" noRot="1" noChangeAspect="1"/>
          </p:cNvSpPr>
          <p:nvPr>
            <p:ph type="sldImg" idx="2"/>
          </p:nvPr>
        </p:nvSpPr>
        <p:spPr>
          <a:xfrm>
            <a:off x="2692400" y="509588"/>
            <a:ext cx="4521200" cy="2543175"/>
          </a:xfrm>
          <a:prstGeom prst="rect">
            <a:avLst/>
          </a:prstGeom>
          <a:noFill/>
          <a:ln w="12700">
            <a:solidFill>
              <a:prstClr val="black"/>
            </a:solidFill>
          </a:ln>
        </p:spPr>
        <p:txBody>
          <a:bodyPr vert="horz" lIns="91440" tIns="45720" rIns="91440" bIns="45720" rtlCol="0" anchor="ctr"/>
          <a:lstStyle/>
          <a:p>
            <a:pPr rtl="0"/>
            <a:endParaRPr lang="ja-JP" altLang="en-US" dirty="0"/>
          </a:p>
        </p:txBody>
      </p:sp>
      <p:sp>
        <p:nvSpPr>
          <p:cNvPr id="5" name="ノート プレースホルダー 4"/>
          <p:cNvSpPr>
            <a:spLocks noGrp="1"/>
          </p:cNvSpPr>
          <p:nvPr>
            <p:ph type="body" sz="quarter" idx="3"/>
          </p:nvPr>
        </p:nvSpPr>
        <p:spPr>
          <a:xfrm>
            <a:off x="990601" y="3222863"/>
            <a:ext cx="7924800" cy="3053239"/>
          </a:xfrm>
          <a:prstGeom prst="rect">
            <a:avLst/>
          </a:prstGeom>
        </p:spPr>
        <p:txBody>
          <a:bodyPr vert="horz" lIns="91440" tIns="45720" rIns="91440" bIns="45720" rtlCol="0"/>
          <a:lstStyle/>
          <a:p>
            <a:pPr lvl="0" rtl="0"/>
            <a:r>
              <a:rPr lang="ja-JP" altLang="en-US" dirty="0"/>
              <a:t>マスター テキストの書式設定</a:t>
            </a:r>
          </a:p>
          <a:p>
            <a:pPr lvl="1" rtl="0"/>
            <a:r>
              <a:rPr lang="ja-JP" altLang="en-US" dirty="0"/>
              <a:t>第 </a:t>
            </a:r>
            <a:r>
              <a:rPr lang="en-US" altLang="ja-JP" dirty="0"/>
              <a:t>2 </a:t>
            </a:r>
            <a:r>
              <a:rPr lang="ja-JP" altLang="en-US" dirty="0"/>
              <a:t>レベル</a:t>
            </a:r>
          </a:p>
          <a:p>
            <a:pPr lvl="2" rtl="0"/>
            <a:r>
              <a:rPr lang="ja-JP" altLang="en-US" dirty="0"/>
              <a:t>第 </a:t>
            </a:r>
            <a:r>
              <a:rPr lang="en-US" altLang="ja-JP" dirty="0"/>
              <a:t>3 </a:t>
            </a:r>
            <a:r>
              <a:rPr lang="ja-JP" altLang="en-US" dirty="0"/>
              <a:t>レベル</a:t>
            </a:r>
          </a:p>
          <a:p>
            <a:pPr lvl="3" rtl="0"/>
            <a:r>
              <a:rPr lang="ja-JP" altLang="en-US" dirty="0"/>
              <a:t>第 </a:t>
            </a:r>
            <a:r>
              <a:rPr lang="en-US" altLang="ja-JP" dirty="0"/>
              <a:t>4 </a:t>
            </a:r>
            <a:r>
              <a:rPr lang="ja-JP" altLang="en-US" dirty="0"/>
              <a:t>レベル</a:t>
            </a:r>
          </a:p>
          <a:p>
            <a:pPr lvl="4" rtl="0"/>
            <a:r>
              <a:rPr lang="ja-JP" altLang="en-US" dirty="0"/>
              <a:t>第 </a:t>
            </a:r>
            <a:r>
              <a:rPr lang="en-US" altLang="ja-JP" dirty="0"/>
              <a:t>5 </a:t>
            </a:r>
            <a:r>
              <a:rPr lang="ja-JP" altLang="en-US" dirty="0"/>
              <a:t>レベル</a:t>
            </a:r>
          </a:p>
        </p:txBody>
      </p:sp>
      <p:sp>
        <p:nvSpPr>
          <p:cNvPr id="6" name="フッター プレースホルダー 5"/>
          <p:cNvSpPr>
            <a:spLocks noGrp="1"/>
          </p:cNvSpPr>
          <p:nvPr>
            <p:ph type="ftr" sz="quarter" idx="4"/>
          </p:nvPr>
        </p:nvSpPr>
        <p:spPr>
          <a:xfrm>
            <a:off x="0" y="6444549"/>
            <a:ext cx="4292600" cy="339249"/>
          </a:xfrm>
          <a:prstGeom prst="rect">
            <a:avLst/>
          </a:prstGeom>
        </p:spPr>
        <p:txBody>
          <a:bodyPr vert="horz" lIns="91440" tIns="45720" rIns="91440" bIns="45720" rtlCol="0" anchor="b"/>
          <a:lstStyle>
            <a:lvl1pPr algn="l">
              <a:defRPr sz="1200">
                <a:latin typeface="Meiryo UI" panose="020B0604030504040204" pitchFamily="50" charset="-128"/>
                <a:ea typeface="Meiryo UI" panose="020B0604030504040204" pitchFamily="50" charset="-128"/>
              </a:defRPr>
            </a:lvl1pPr>
          </a:lstStyle>
          <a:p>
            <a:endParaRPr lang="ja-JP" altLang="en-US" dirty="0"/>
          </a:p>
        </p:txBody>
      </p:sp>
      <p:sp>
        <p:nvSpPr>
          <p:cNvPr id="7" name="スライド番号プレースホルダー 6"/>
          <p:cNvSpPr>
            <a:spLocks noGrp="1"/>
          </p:cNvSpPr>
          <p:nvPr>
            <p:ph type="sldNum" sz="quarter" idx="5"/>
          </p:nvPr>
        </p:nvSpPr>
        <p:spPr>
          <a:xfrm>
            <a:off x="5611108" y="6444549"/>
            <a:ext cx="4292600" cy="339249"/>
          </a:xfrm>
          <a:prstGeom prst="rect">
            <a:avLst/>
          </a:prstGeom>
        </p:spPr>
        <p:txBody>
          <a:bodyPr vert="horz" lIns="91440" tIns="45720" rIns="91440" bIns="45720" rtlCol="0" anchor="b"/>
          <a:lstStyle>
            <a:lvl1pPr algn="r">
              <a:defRPr sz="1200">
                <a:latin typeface="Meiryo UI" panose="020B0604030504040204" pitchFamily="50" charset="-128"/>
                <a:ea typeface="Meiryo UI" panose="020B0604030504040204" pitchFamily="50" charset="-128"/>
              </a:defRPr>
            </a:lvl1pPr>
          </a:lstStyle>
          <a:p>
            <a:fld id="{01F2A70B-78F2-4DCF-B53B-C990D2FAFB8A}" type="slidenum">
              <a:rPr lang="en-US" altLang="ja-JP" smtClean="0"/>
              <a:pPr/>
              <a:t>‹#›</a:t>
            </a:fld>
            <a:endParaRPr lang="ja-JP" altLang="en-US" dirty="0"/>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1pPr>
    <a:lvl2pPr marL="4572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2pPr>
    <a:lvl3pPr marL="9144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3pPr>
    <a:lvl4pPr marL="13716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4pPr>
    <a:lvl5pPr marL="18288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1F2A70B-78F2-4DCF-B53B-C990D2FAFB8A}" type="slidenum">
              <a:rPr lang="en-US" altLang="ja-JP" smtClean="0"/>
              <a:pPr/>
              <a:t>2</a:t>
            </a:fld>
            <a:endParaRPr lang="ja-JP" altLang="en-US" dirty="0"/>
          </a:p>
        </p:txBody>
      </p:sp>
    </p:spTree>
    <p:extLst>
      <p:ext uri="{BB962C8B-B14F-4D97-AF65-F5344CB8AC3E}">
        <p14:creationId xmlns:p14="http://schemas.microsoft.com/office/powerpoint/2010/main" val="10162223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1F2A70B-78F2-4DCF-B53B-C990D2FAFB8A}" type="slidenum">
              <a:rPr lang="en-US" altLang="ja-JP" smtClean="0"/>
              <a:pPr/>
              <a:t>3</a:t>
            </a:fld>
            <a:endParaRPr lang="ja-JP" altLang="en-US" dirty="0"/>
          </a:p>
        </p:txBody>
      </p:sp>
    </p:spTree>
    <p:extLst>
      <p:ext uri="{BB962C8B-B14F-4D97-AF65-F5344CB8AC3E}">
        <p14:creationId xmlns:p14="http://schemas.microsoft.com/office/powerpoint/2010/main" val="23421452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1F2A70B-78F2-4DCF-B53B-C990D2FAFB8A}" type="slidenum">
              <a:rPr lang="en-US" altLang="ja-JP" smtClean="0"/>
              <a:pPr/>
              <a:t>4</a:t>
            </a:fld>
            <a:endParaRPr lang="ja-JP" altLang="en-US" dirty="0"/>
          </a:p>
        </p:txBody>
      </p:sp>
    </p:spTree>
    <p:extLst>
      <p:ext uri="{BB962C8B-B14F-4D97-AF65-F5344CB8AC3E}">
        <p14:creationId xmlns:p14="http://schemas.microsoft.com/office/powerpoint/2010/main" val="6804273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1F2A70B-78F2-4DCF-B53B-C990D2FAFB8A}" type="slidenum">
              <a:rPr lang="en-US" altLang="ja-JP" smtClean="0"/>
              <a:pPr/>
              <a:t>5</a:t>
            </a:fld>
            <a:endParaRPr lang="ja-JP" altLang="en-US" dirty="0"/>
          </a:p>
        </p:txBody>
      </p:sp>
    </p:spTree>
    <p:extLst>
      <p:ext uri="{BB962C8B-B14F-4D97-AF65-F5344CB8AC3E}">
        <p14:creationId xmlns:p14="http://schemas.microsoft.com/office/powerpoint/2010/main" val="13432272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1F2A70B-78F2-4DCF-B53B-C990D2FAFB8A}" type="slidenum">
              <a:rPr lang="en-US" altLang="ja-JP" smtClean="0"/>
              <a:pPr/>
              <a:t>6</a:t>
            </a:fld>
            <a:endParaRPr lang="ja-JP" altLang="en-US" dirty="0"/>
          </a:p>
        </p:txBody>
      </p:sp>
    </p:spTree>
    <p:extLst>
      <p:ext uri="{BB962C8B-B14F-4D97-AF65-F5344CB8AC3E}">
        <p14:creationId xmlns:p14="http://schemas.microsoft.com/office/powerpoint/2010/main" val="36345971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2413" y="1905000"/>
            <a:ext cx="9144000" cy="2667000"/>
          </a:xfrm>
        </p:spPr>
        <p:txBody>
          <a:bodyPr rtlCol="0">
            <a:noAutofit/>
          </a:bodyPr>
          <a:lstStyle>
            <a:lvl1pPr>
              <a:defRPr sz="5400">
                <a:latin typeface="Meiryo UI" panose="020B0604030504040204" pitchFamily="50" charset="-128"/>
                <a:ea typeface="Meiryo UI" panose="020B0604030504040204" pitchFamily="50" charset="-128"/>
              </a:defRPr>
            </a:lvl1pPr>
          </a:lstStyle>
          <a:p>
            <a:pPr rtl="0"/>
            <a:r>
              <a:rPr lang="ja-JP" altLang="en-US"/>
              <a:t>マスター タイトルの書式設定</a:t>
            </a:r>
            <a:endParaRPr lang="ja-JP" altLang="en-US" dirty="0"/>
          </a:p>
        </p:txBody>
      </p:sp>
      <p:grpSp>
        <p:nvGrpSpPr>
          <p:cNvPr id="256" name="行" descr="行のグラフィック"/>
          <p:cNvGrpSpPr/>
          <p:nvPr/>
        </p:nvGrpSpPr>
        <p:grpSpPr bwMode="invGray">
          <a:xfrm>
            <a:off x="1584896" y="4724400"/>
            <a:ext cx="8631936" cy="64008"/>
            <a:chOff x="-4110038" y="2703513"/>
            <a:chExt cx="17394239" cy="160336"/>
          </a:xfrm>
          <a:solidFill>
            <a:schemeClr val="accent1"/>
          </a:solidFill>
        </p:grpSpPr>
        <p:sp>
          <p:nvSpPr>
            <p:cNvPr id="257" name="フリーフォーム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258" name="フリーフォーム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259" name="フリーフォーム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260" name="フリーフォーム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261" name="フリーフォーム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262" name="フリーフォーム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263" name="フリーフォーム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264" name="フリーフォーム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265" name="フリーフォーム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266" name="フリーフォーム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267" name="フリーフォーム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268" name="フリーフォーム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269" name="フリーフォーム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270" name="フリーフォーム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271" name="フリーフォーム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272" name="フリーフォーム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273" name="フリーフォーム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274" name="フリーフォーム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275" name="フリーフォーム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276" name="フリーフォーム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277" name="フリーフォーム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278" name="フリーフォーム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279" name="フリーフォーム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280" name="フリーフォーム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281" name="フリーフォーム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282" name="フリーフォーム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283" name="フリーフォーム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284" name="フリーフォーム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285" name="フリーフォーム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286" name="フリーフォーム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287" name="フリーフォーム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288" name="フリーフォーム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289" name="フリーフォーム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290" name="フリーフォーム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291" name="フリーフォーム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292" name="フリーフォーム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293" name="フリーフォーム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294" name="フリーフォーム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295" name="フリーフォーム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296" name="フリーフォーム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297" name="フリーフォーム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298" name="フリーフォーム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299" name="フリーフォーム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00" name="フリーフォーム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01" name="フリーフォーム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02" name="フリーフォーム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03" name="フリーフォーム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04" name="フリーフォーム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05" name="フリーフォーム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06" name="フリーフォーム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07" name="フリーフォーム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08" name="フリーフォーム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09" name="フリーフォーム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10" name="フリーフォーム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11" name="フリーフォーム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12" name="フリーフォーム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13" name="フリーフォーム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14" name="フリーフォーム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15" name="フリーフォーム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16" name="フリーフォーム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17" name="フリーフォーム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18" name="フリーフォーム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19" name="フリーフォーム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20" name="フリーフォーム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21" name="フリーフォーム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22" name="フリーフォーム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23" name="フリーフォーム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24" name="フリーフォーム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25" name="フリーフォーム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26" name="フリーフォーム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27" name="フリーフォーム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28" name="フリーフォーム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29" name="フリーフォーム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30" name="フリーフォーム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31" name="フリーフォーム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32" name="フリーフォーム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33" name="フリーフォーム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34" name="フリーフォーム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35" name="フリーフォーム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36" name="フリーフォーム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37" name="フリーフォーム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38" name="フリーフォーム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39" name="フリーフォーム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40" name="フリーフォーム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41" name="フリーフォーム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42" name="フリーフォーム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43" name="フリーフォーム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44" name="フリーフォーム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45" name="フリーフォーム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46" name="フリーフォーム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47" name="フリーフォーム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48" name="フリーフォーム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49" name="フリーフォーム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50" name="フリーフォーム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51" name="フリーフォーム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52" name="フリーフォーム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53" name="フリーフォーム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54" name="フリーフォーム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55" name="フリーフォーム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56" name="フリーフォーム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57" name="フリーフォーム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58" name="フリーフォーム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59" name="フリーフォーム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60" name="フリーフォーム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61" name="フリーフォーム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62" name="フリーフォーム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63" name="フリーフォーム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64" name="フリーフォーム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65" name="フリーフォーム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66" name="フリーフォーム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67" name="フリーフォーム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68" name="フリーフォーム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69" name="フリーフォーム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70" name="フリーフォーム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71" name="フリーフォーム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72" name="フリーフォーム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73" name="フリーフォーム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74" name="フリーフォーム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75" name="フリーフォーム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76" name="フリーフォーム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77" name="フリーフォーム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78" name="フリーフォーム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sp>
          <p:nvSpPr>
            <p:cNvPr id="379" name="フリーフォーム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atin typeface="Meiryo UI" panose="020B0604030504040204" pitchFamily="50" charset="-128"/>
                <a:ea typeface="Meiryo UI" panose="020B0604030504040204" pitchFamily="50" charset="-128"/>
              </a:endParaRPr>
            </a:p>
          </p:txBody>
        </p:sp>
      </p:grpSp>
      <p:sp>
        <p:nvSpPr>
          <p:cNvPr id="3" name="サブタイトル 2"/>
          <p:cNvSpPr>
            <a:spLocks noGrp="1"/>
          </p:cNvSpPr>
          <p:nvPr>
            <p:ph type="subTitle" idx="1"/>
          </p:nvPr>
        </p:nvSpPr>
        <p:spPr>
          <a:xfrm>
            <a:off x="1522413" y="5105400"/>
            <a:ext cx="9143999" cy="1066800"/>
          </a:xfrm>
        </p:spPr>
        <p:txBody>
          <a:bodyPr rtlCol="0"/>
          <a:lstStyle>
            <a:lvl1pPr marL="0" indent="0" algn="l">
              <a:spcBef>
                <a:spcPts val="0"/>
              </a:spcBef>
              <a:buNone/>
              <a:defRPr>
                <a:solidFill>
                  <a:schemeClr val="tx1">
                    <a:tint val="75000"/>
                  </a:schemeClr>
                </a:solidFill>
                <a:latin typeface="Meiryo UI" panose="020B0604030504040204" pitchFamily="50" charset="-128"/>
                <a:ea typeface="Meiryo UI" panose="020B0604030504040204" pitchFamily="50" charset="-12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ja-JP" altLang="en-US"/>
              <a:t>マスター サブタイトルの書式設定</a:t>
            </a:r>
            <a:endParaRPr lang="ja-JP" altLang="en-US" dirty="0"/>
          </a:p>
        </p:txBody>
      </p:sp>
    </p:spTree>
    <p:extLst>
      <p:ext uri="{BB962C8B-B14F-4D97-AF65-F5344CB8AC3E}">
        <p14:creationId xmlns:p14="http://schemas.microsoft.com/office/powerpoint/2010/main" val="674356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rtlCol="0"/>
          <a:lstStyle>
            <a:lvl1pPr rtl="0">
              <a:defRPr>
                <a:latin typeface="Meiryo UI" panose="020B0604030504040204" pitchFamily="50" charset="-128"/>
                <a:ea typeface="Meiryo UI" panose="020B0604030504040204" pitchFamily="50" charset="-128"/>
              </a:defRPr>
            </a:lvl1pPr>
          </a:lstStyle>
          <a:p>
            <a:pPr rtl="0"/>
            <a:r>
              <a:rPr lang="ja-JP" altLang="en-US" noProof="0" dirty="0"/>
              <a:t>クリックしてマスター タイトルのスタイルを編集します</a:t>
            </a:r>
          </a:p>
        </p:txBody>
      </p:sp>
      <p:grpSp>
        <p:nvGrpSpPr>
          <p:cNvPr id="7" name="行" descr="行のグラフィック"/>
          <p:cNvGrpSpPr/>
          <p:nvPr/>
        </p:nvGrpSpPr>
        <p:grpSpPr bwMode="invGray">
          <a:xfrm>
            <a:off x="1522413" y="1514475"/>
            <a:ext cx="10569575" cy="64008"/>
            <a:chOff x="1522413" y="1514475"/>
            <a:chExt cx="10569575" cy="64008"/>
          </a:xfrm>
        </p:grpSpPr>
        <p:sp>
          <p:nvSpPr>
            <p:cNvPr id="8" name="フリーフォーム 7"/>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9" name="フリーフォーム 8"/>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0" name="フリーフォーム 9"/>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1" name="フリーフォーム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2" name="フリーフォーム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3" name="フリーフォーム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4" name="フリーフォーム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5" name="フリーフォーム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6" name="フリーフォーム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7" name="フリーフォーム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8" name="フリーフォーム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9" name="フリーフォーム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0" name="フリーフォーム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1" name="フリーフォーム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2" name="フリーフォーム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3" name="フリーフォーム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4" name="フリーフォーム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5" name="フリーフォーム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6" name="フリーフォーム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7" name="フリーフォーム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8" name="フリーフォーム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9" name="フリーフォーム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30" name="フリーフォーム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31" name="フリーフォーム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32" name="フリーフォーム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33" name="フリーフォーム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34" name="フリーフォーム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35" name="フリーフォーム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36" name="フリーフォーム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37" name="フリーフォーム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38" name="フリーフォーム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39" name="フリーフォーム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40" name="フリーフォーム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41" name="フリーフォーム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42" name="フリーフォーム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43" name="フリーフォーム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44" name="フリーフォーム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45" name="フリーフォーム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46" name="フリーフォーム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47" name="フリーフォーム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48" name="フリーフォーム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49" name="フリーフォーム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50" name="フリーフォーム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51" name="フリーフォーム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52" name="フリーフォーム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53" name="フリーフォーム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54" name="フリーフォーム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55" name="フリーフォーム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56" name="フリーフォーム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57" name="フリーフォーム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58" name="フリーフォーム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59" name="フリーフォーム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0" name="フリーフォーム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1" name="フリーフォーム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2" name="フリーフォーム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3" name="フリーフォーム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4" name="フリーフォーム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5" name="フリーフォーム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6" name="フリーフォーム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7" name="フリーフォーム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8" name="フリーフォーム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9" name="フリーフォーム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0" name="フリーフォーム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1" name="フリーフォーム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2" name="フリーフォーム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3" name="フリーフォーム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4" name="フリーフォーム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5" name="フリーフォーム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6" name="フリーフォーム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7" name="フリーフォーム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8" name="フリーフォーム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9" name="フリーフォーム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0" name="フリーフォーム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1" name="フリーフォーム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grpSp>
      <p:sp>
        <p:nvSpPr>
          <p:cNvPr id="3" name="縦書きテキスト プレースホルダー 2"/>
          <p:cNvSpPr>
            <a:spLocks noGrp="1"/>
          </p:cNvSpPr>
          <p:nvPr>
            <p:ph type="body" orient="vert" idx="1"/>
          </p:nvPr>
        </p:nvSpPr>
        <p:spPr/>
        <p:txBody>
          <a:bodyPr vert="eaVert" rtlCol="0"/>
          <a:lstStyle>
            <a:lvl1pPr rtl="0">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vl6pPr marL="1956816">
              <a:defRPr/>
            </a:lvl6pPr>
            <a:lvl7pPr marL="1956816">
              <a:defRPr/>
            </a:lvl7pPr>
            <a:lvl8pPr marL="1956816">
              <a:defRPr/>
            </a:lvl8pPr>
            <a:lvl9pPr marL="1956816">
              <a:defRPr/>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kumimoji="1" lang="ja-JP" altLang="en-US" dirty="0"/>
          </a:p>
        </p:txBody>
      </p:sp>
      <p:sp>
        <p:nvSpPr>
          <p:cNvPr id="5" name="フッター プレースホルダー 4"/>
          <p:cNvSpPr>
            <a:spLocks noGrp="1"/>
          </p:cNvSpPr>
          <p:nvPr>
            <p:ph type="ftr" sz="quarter" idx="11"/>
          </p:nvPr>
        </p:nvSpPr>
        <p:spPr/>
        <p:txBody>
          <a:bodyPr rtlCol="0"/>
          <a:lstStyle>
            <a:lvl1pPr>
              <a:defRPr>
                <a:latin typeface="Meiryo UI" panose="020B0604030504040204" pitchFamily="50" charset="-128"/>
                <a:ea typeface="Meiryo UI" panose="020B0604030504040204" pitchFamily="50" charset="-128"/>
              </a:defRPr>
            </a:lvl1pPr>
          </a:lstStyle>
          <a:p>
            <a:endParaRPr lang="ja-JP" altLang="en-US" dirty="0"/>
          </a:p>
        </p:txBody>
      </p:sp>
      <p:sp>
        <p:nvSpPr>
          <p:cNvPr id="4" name="日付プレースホルダー 3"/>
          <p:cNvSpPr>
            <a:spLocks noGrp="1"/>
          </p:cNvSpPr>
          <p:nvPr>
            <p:ph type="dt" sz="half" idx="10"/>
          </p:nvPr>
        </p:nvSpPr>
        <p:spPr/>
        <p:txBody>
          <a:bodyPr rtlCol="0"/>
          <a:lstStyle>
            <a:lvl1pPr>
              <a:defRPr>
                <a:latin typeface="Meiryo UI" panose="020B0604030504040204" pitchFamily="50" charset="-128"/>
                <a:ea typeface="Meiryo UI" panose="020B0604030504040204" pitchFamily="50" charset="-128"/>
              </a:defRPr>
            </a:lvl1pPr>
          </a:lstStyle>
          <a:p>
            <a:fld id="{567BC847-0E33-460E-A3BE-5AFF6D2D7CAD}" type="datetime1">
              <a:rPr lang="ja-JP" altLang="en-US" smtClean="0"/>
              <a:t>2019/12/4</a:t>
            </a:fld>
            <a:endParaRPr lang="ja-JP" altLang="en-US" dirty="0"/>
          </a:p>
        </p:txBody>
      </p:sp>
      <p:sp>
        <p:nvSpPr>
          <p:cNvPr id="6" name="スライド番号プレースホルダー 5"/>
          <p:cNvSpPr>
            <a:spLocks noGrp="1"/>
          </p:cNvSpPr>
          <p:nvPr>
            <p:ph type="sldNum" sz="quarter" idx="12"/>
          </p:nvPr>
        </p:nvSpPr>
        <p:spPr/>
        <p:txBody>
          <a:bodyPr rtlCol="0"/>
          <a:lstStyle>
            <a:lvl1pPr>
              <a:defRPr>
                <a:latin typeface="Meiryo UI" panose="020B0604030504040204" pitchFamily="50" charset="-128"/>
                <a:ea typeface="Meiryo UI" panose="020B0604030504040204" pitchFamily="50" charset="-128"/>
              </a:defRPr>
            </a:lvl1pPr>
          </a:lstStyle>
          <a:p>
            <a:fld id="{25BA54BD-C84D-46CE-8B72-31BFB26ABA43}" type="slidenum">
              <a:rPr lang="en-US" altLang="ja-JP" smtClean="0"/>
              <a:pPr/>
              <a:t>‹#›</a:t>
            </a:fld>
            <a:endParaRPr lang="ja-JP" altLang="en-US" dirty="0"/>
          </a:p>
        </p:txBody>
      </p:sp>
    </p:spTree>
    <p:extLst>
      <p:ext uri="{BB962C8B-B14F-4D97-AF65-F5344CB8AC3E}">
        <p14:creationId xmlns:p14="http://schemas.microsoft.com/office/powerpoint/2010/main" val="212679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361612" y="274639"/>
            <a:ext cx="1371600" cy="5901747"/>
          </a:xfrm>
        </p:spPr>
        <p:txBody>
          <a:bodyPr vert="eaVert" rtlCol="0"/>
          <a:lstStyle>
            <a:lvl1pPr>
              <a:defRPr>
                <a:latin typeface="Meiryo UI" panose="020B0604030504040204" pitchFamily="50" charset="-128"/>
                <a:ea typeface="Meiryo UI" panose="020B0604030504040204" pitchFamily="50" charset="-128"/>
              </a:defRPr>
            </a:lvl1pPr>
          </a:lstStyle>
          <a:p>
            <a:pPr rtl="0"/>
            <a:r>
              <a:rPr lang="ja-JP" altLang="en-US" noProof="0"/>
              <a:t>マスター タイトルの書式設定</a:t>
            </a:r>
            <a:endParaRPr lang="ja-JP" altLang="en-US" noProof="0" dirty="0"/>
          </a:p>
        </p:txBody>
      </p:sp>
      <p:grpSp>
        <p:nvGrpSpPr>
          <p:cNvPr id="7" name="行" descr="行のグラフィック"/>
          <p:cNvGrpSpPr/>
          <p:nvPr/>
        </p:nvGrpSpPr>
        <p:grpSpPr bwMode="invGray">
          <a:xfrm rot="5400000">
            <a:off x="6864412" y="3472598"/>
            <a:ext cx="6492240" cy="64008"/>
            <a:chOff x="1522413" y="1514475"/>
            <a:chExt cx="10569575" cy="64008"/>
          </a:xfrm>
        </p:grpSpPr>
        <p:sp>
          <p:nvSpPr>
            <p:cNvPr id="8" name="フリーフォーム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9" name="フリーフォーム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0" name="フリーフォーム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1" name="フリーフォーム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2" name="フリーフォーム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3" name="フリーフォーム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4" name="フリーフォーム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5" name="フリーフォーム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6" name="フリーフォーム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7" name="フリーフォーム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8" name="フリーフォーム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9" name="フリーフォーム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0" name="フリーフォーム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1" name="フリーフォーム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2" name="フリーフォーム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3" name="フリーフォーム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4" name="フリーフォーム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5" name="フリーフォーム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6" name="フリーフォーム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7" name="フリーフォーム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8" name="フリーフォーム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9" name="フリーフォーム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30" name="フリーフォーム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31" name="フリーフォーム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32" name="フリーフォーム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33" name="フリーフォーム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34" name="フリーフォーム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35" name="フリーフォーム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36" name="フリーフォーム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37" name="フリーフォーム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38" name="フリーフォーム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39" name="フリーフォーム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40" name="フリーフォーム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41" name="フリーフォーム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42" name="フリーフォーム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43" name="フリーフォーム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44" name="フリーフォーム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45" name="フリーフォーム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46" name="フリーフォーム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47" name="フリーフォーム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48" name="フリーフォーム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49" name="フリーフォーム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50" name="フリーフォーム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51" name="フリーフォーム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52" name="フリーフォーム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53" name="フリーフォーム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54" name="フリーフォーム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55" name="フリーフォーム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56" name="フリーフォーム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57" name="フリーフォーム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58" name="フリーフォーム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59" name="フリーフォーム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0" name="フリーフォーム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1" name="フリーフォーム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2" name="フリーフォーム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3" name="フリーフォーム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4" name="フリーフォーム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5" name="フリーフォーム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6" name="フリーフォーム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7" name="フリーフォーム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8" name="フリーフォーム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9" name="フリーフォーム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0" name="フリーフォーム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1" name="フリーフォーム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2" name="フリーフォーム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3" name="フリーフォーム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4" name="フリーフォーム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5" name="フリーフォーム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6" name="フリーフォーム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7" name="フリーフォーム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8" name="フリーフォーム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9" name="フリーフォーム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0" name="フリーフォーム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1" name="フリーフォーム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grpSp>
      <p:sp>
        <p:nvSpPr>
          <p:cNvPr id="3" name="縦書きテキスト プレースホルダー 2"/>
          <p:cNvSpPr>
            <a:spLocks noGrp="1"/>
          </p:cNvSpPr>
          <p:nvPr>
            <p:ph type="body" orient="vert" idx="1"/>
          </p:nvPr>
        </p:nvSpPr>
        <p:spPr>
          <a:xfrm>
            <a:off x="608012" y="277813"/>
            <a:ext cx="9144001" cy="5898573"/>
          </a:xfrm>
        </p:spPr>
        <p:txBody>
          <a:bodyPr vert="eaVert" rtlCol="0"/>
          <a:lstStyle>
            <a:lvl1pPr rtl="0">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vl6pPr marL="1261872" indent="0">
              <a:buNone/>
              <a:defRPr/>
            </a:lvl6pPr>
            <a:lvl7pPr>
              <a:defRPr/>
            </a:lvl7pPr>
            <a:lvl8pPr>
              <a:defRPr baseline="0"/>
            </a:lvl8pPr>
            <a:lvl9pPr>
              <a:defRPr baseline="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kumimoji="1" lang="ja-JP" altLang="en-US" dirty="0"/>
          </a:p>
        </p:txBody>
      </p:sp>
      <p:sp>
        <p:nvSpPr>
          <p:cNvPr id="5" name="フッター プレースホルダー 4"/>
          <p:cNvSpPr>
            <a:spLocks noGrp="1"/>
          </p:cNvSpPr>
          <p:nvPr>
            <p:ph type="ftr" sz="quarter" idx="11"/>
          </p:nvPr>
        </p:nvSpPr>
        <p:spPr/>
        <p:txBody>
          <a:bodyPr rtlCol="0"/>
          <a:lstStyle>
            <a:lvl1pPr>
              <a:defRPr>
                <a:latin typeface="Meiryo UI" panose="020B0604030504040204" pitchFamily="50" charset="-128"/>
                <a:ea typeface="Meiryo UI" panose="020B0604030504040204" pitchFamily="50" charset="-128"/>
              </a:defRPr>
            </a:lvl1pPr>
          </a:lstStyle>
          <a:p>
            <a:endParaRPr lang="ja-JP" altLang="en-US" noProof="0" dirty="0"/>
          </a:p>
        </p:txBody>
      </p:sp>
      <p:sp>
        <p:nvSpPr>
          <p:cNvPr id="4" name="日付プレースホルダー 3"/>
          <p:cNvSpPr>
            <a:spLocks noGrp="1"/>
          </p:cNvSpPr>
          <p:nvPr>
            <p:ph type="dt" sz="half" idx="10"/>
          </p:nvPr>
        </p:nvSpPr>
        <p:spPr/>
        <p:txBody>
          <a:bodyPr rtlCol="0"/>
          <a:lstStyle>
            <a:lvl1pPr>
              <a:defRPr>
                <a:latin typeface="Meiryo UI" panose="020B0604030504040204" pitchFamily="50" charset="-128"/>
                <a:ea typeface="Meiryo UI" panose="020B0604030504040204" pitchFamily="50" charset="-128"/>
              </a:defRPr>
            </a:lvl1pPr>
          </a:lstStyle>
          <a:p>
            <a:fld id="{0D63147F-D456-4972-8F14-2BF48715BB1B}" type="datetime1">
              <a:rPr lang="ja-JP" altLang="en-US" noProof="0" smtClean="0"/>
              <a:t>2019/12/4</a:t>
            </a:fld>
            <a:endParaRPr lang="ja-JP" altLang="en-US" noProof="0" dirty="0"/>
          </a:p>
        </p:txBody>
      </p:sp>
      <p:sp>
        <p:nvSpPr>
          <p:cNvPr id="6" name="スライド番号プレースホルダー 5"/>
          <p:cNvSpPr>
            <a:spLocks noGrp="1"/>
          </p:cNvSpPr>
          <p:nvPr>
            <p:ph type="sldNum" sz="quarter" idx="12"/>
          </p:nvPr>
        </p:nvSpPr>
        <p:spPr/>
        <p:txBody>
          <a:bodyPr rtlCol="0"/>
          <a:lstStyle>
            <a:lvl1pPr>
              <a:defRPr>
                <a:latin typeface="Meiryo UI" panose="020B0604030504040204" pitchFamily="50" charset="-128"/>
                <a:ea typeface="Meiryo UI" panose="020B0604030504040204" pitchFamily="50" charset="-128"/>
              </a:defRPr>
            </a:lvl1pPr>
          </a:lstStyle>
          <a:p>
            <a:fld id="{25BA54BD-C84D-46CE-8B72-31BFB26ABA43}" type="slidenum">
              <a:rPr lang="en-US" altLang="ja-JP" noProof="0" smtClean="0"/>
              <a:pPr/>
              <a:t>‹#›</a:t>
            </a:fld>
            <a:endParaRPr lang="ja-JP" altLang="en-US" noProof="0" dirty="0"/>
          </a:p>
        </p:txBody>
      </p:sp>
    </p:spTree>
    <p:extLst>
      <p:ext uri="{BB962C8B-B14F-4D97-AF65-F5344CB8AC3E}">
        <p14:creationId xmlns:p14="http://schemas.microsoft.com/office/powerpoint/2010/main" val="2211791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522414" y="274638"/>
            <a:ext cx="9143998" cy="1020762"/>
          </a:xfrm>
        </p:spPr>
        <p:txBody>
          <a:bodyPr rtlCol="0"/>
          <a:lstStyle>
            <a:lvl1pPr>
              <a:defRPr>
                <a:latin typeface="Meiryo UI" panose="020B0604030504040204" pitchFamily="50" charset="-128"/>
                <a:ea typeface="Meiryo UI" panose="020B0604030504040204" pitchFamily="50" charset="-128"/>
              </a:defRPr>
            </a:lvl1pPr>
          </a:lstStyle>
          <a:p>
            <a:pPr rtl="0"/>
            <a:r>
              <a:rPr lang="ja-JP" altLang="en-US" noProof="0"/>
              <a:t>マスター タイトルの書式設定</a:t>
            </a:r>
            <a:endParaRPr lang="ja-JP" altLang="en-US" noProof="0" dirty="0"/>
          </a:p>
        </p:txBody>
      </p:sp>
      <p:grpSp>
        <p:nvGrpSpPr>
          <p:cNvPr id="167" name="行" descr="行のグラフィック"/>
          <p:cNvGrpSpPr/>
          <p:nvPr/>
        </p:nvGrpSpPr>
        <p:grpSpPr bwMode="invGray">
          <a:xfrm>
            <a:off x="1522413" y="1514475"/>
            <a:ext cx="10569575" cy="64008"/>
            <a:chOff x="1522413" y="1514475"/>
            <a:chExt cx="10569575" cy="64008"/>
          </a:xfrm>
        </p:grpSpPr>
        <p:sp>
          <p:nvSpPr>
            <p:cNvPr id="168" name="フリーフォーム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69" name="フリーフォーム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70" name="フリーフォーム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71" name="フリーフォーム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72" name="フリーフォーム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73" name="フリーフォーム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74" name="フリーフォーム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75" name="フリーフォーム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76" name="フリーフォーム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77" name="フリーフォーム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78" name="フリーフォーム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79" name="フリーフォーム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80" name="フリーフォーム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81" name="フリーフォーム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82" name="フリーフォーム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83" name="フリーフォーム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84" name="フリーフォーム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85" name="フリーフォーム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86" name="フリーフォーム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87" name="フリーフォーム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88" name="フリーフォーム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89" name="フリーフォーム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90" name="フリーフォーム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91" name="フリーフォーム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92" name="フリーフォーム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93" name="フリーフォーム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94" name="フリーフォーム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95" name="フリーフォーム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96" name="フリーフォーム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97" name="フリーフォーム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98" name="フリーフォーム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99" name="フリーフォーム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00" name="フリーフォーム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01" name="フリーフォーム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02" name="フリーフォーム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03" name="フリーフォーム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04" name="フリーフォーム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05" name="フリーフォーム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06" name="フリーフォーム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07" name="フリーフォーム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08" name="フリーフォーム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09" name="フリーフォーム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10" name="フリーフォーム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11" name="フリーフォーム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12" name="フリーフォーム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13" name="フリーフォーム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14" name="フリーフォーム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15" name="フリーフォーム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16" name="フリーフォーム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17" name="フリーフォーム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18" name="フリーフォーム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19" name="フリーフォーム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20" name="フリーフォーム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21" name="フリーフォーム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22" name="フリーフォーム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23" name="フリーフォーム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24" name="フリーフォーム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25" name="フリーフォーム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26" name="フリーフォーム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27" name="フリーフォーム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28" name="フリーフォーム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29" name="フリーフォーム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30" name="フリーフォーム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31" name="フリーフォーム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32" name="フリーフォーム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33" name="フリーフォーム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34" name="フリーフォーム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35" name="フリーフォーム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36" name="フリーフォーム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37" name="フリーフォーム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38" name="フリーフォーム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39" name="フリーフォーム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40" name="フリーフォーム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41" name="フリーフォーム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grpSp>
      <p:sp>
        <p:nvSpPr>
          <p:cNvPr id="3" name="コンテンツ プレースホルダー 2"/>
          <p:cNvSpPr>
            <a:spLocks noGrp="1"/>
          </p:cNvSpPr>
          <p:nvPr>
            <p:ph idx="1"/>
          </p:nvPr>
        </p:nvSpPr>
        <p:spPr/>
        <p:txBody>
          <a:bodyPr rtlCol="0"/>
          <a:lstStyle>
            <a:lvl1pPr rtl="0">
              <a:defRPr>
                <a:latin typeface="Meiryo UI" panose="020B0604030504040204" pitchFamily="50" charset="-128"/>
                <a:ea typeface="Meiryo UI" panose="020B0604030504040204" pitchFamily="50" charset="-128"/>
              </a:defRPr>
            </a:lvl1pPr>
            <a:lvl2pPr marL="548640">
              <a:defRPr>
                <a:latin typeface="Meiryo UI" panose="020B0604030504040204" pitchFamily="50" charset="-128"/>
                <a:ea typeface="Meiryo UI" panose="020B0604030504040204" pitchFamily="50" charset="-128"/>
              </a:defRPr>
            </a:lvl2pPr>
            <a:lvl3pPr marL="777240">
              <a:defRPr>
                <a:latin typeface="Meiryo UI" panose="020B0604030504040204" pitchFamily="50" charset="-128"/>
                <a:ea typeface="Meiryo UI" panose="020B0604030504040204" pitchFamily="50" charset="-128"/>
              </a:defRPr>
            </a:lvl3pPr>
            <a:lvl4pPr marL="1005840">
              <a:defRPr>
                <a:latin typeface="Meiryo UI" panose="020B0604030504040204" pitchFamily="50" charset="-128"/>
                <a:ea typeface="Meiryo UI" panose="020B0604030504040204" pitchFamily="50" charset="-128"/>
              </a:defRPr>
            </a:lvl4pPr>
            <a:lvl5pPr marL="1234440">
              <a:defRPr>
                <a:latin typeface="Meiryo UI" panose="020B0604030504040204" pitchFamily="50" charset="-128"/>
                <a:ea typeface="Meiryo UI" panose="020B0604030504040204" pitchFamily="50" charset="-128"/>
              </a:defRPr>
            </a:lvl5pPr>
            <a:lvl6pPr marL="1463040">
              <a:defRPr baseline="0"/>
            </a:lvl6pPr>
            <a:lvl7pPr marL="1691640">
              <a:defRPr baseline="0"/>
            </a:lvl7pPr>
            <a:lvl8pPr marL="1920240">
              <a:defRPr baseline="0"/>
            </a:lvl8pPr>
            <a:lvl9pPr marL="2148840">
              <a:defRPr baseline="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5" name="フッター プレースホルダー 4"/>
          <p:cNvSpPr>
            <a:spLocks noGrp="1"/>
          </p:cNvSpPr>
          <p:nvPr>
            <p:ph type="ftr" sz="quarter" idx="11"/>
          </p:nvPr>
        </p:nvSpPr>
        <p:spPr/>
        <p:txBody>
          <a:bodyPr rtlCol="0"/>
          <a:lstStyle>
            <a:lvl1pPr>
              <a:defRPr>
                <a:latin typeface="Meiryo UI" panose="020B0604030504040204" pitchFamily="50" charset="-128"/>
                <a:ea typeface="Meiryo UI" panose="020B0604030504040204" pitchFamily="50" charset="-128"/>
              </a:defRPr>
            </a:lvl1pPr>
          </a:lstStyle>
          <a:p>
            <a:endParaRPr lang="ja-JP" altLang="en-US" noProof="0" dirty="0"/>
          </a:p>
        </p:txBody>
      </p:sp>
      <p:sp>
        <p:nvSpPr>
          <p:cNvPr id="4" name="日付プレースホルダー 3"/>
          <p:cNvSpPr>
            <a:spLocks noGrp="1"/>
          </p:cNvSpPr>
          <p:nvPr>
            <p:ph type="dt" sz="half" idx="10"/>
          </p:nvPr>
        </p:nvSpPr>
        <p:spPr/>
        <p:txBody>
          <a:bodyPr rtlCol="0"/>
          <a:lstStyle>
            <a:lvl1pPr>
              <a:defRPr>
                <a:latin typeface="Meiryo UI" panose="020B0604030504040204" pitchFamily="50" charset="-128"/>
                <a:ea typeface="Meiryo UI" panose="020B0604030504040204" pitchFamily="50" charset="-128"/>
              </a:defRPr>
            </a:lvl1pPr>
          </a:lstStyle>
          <a:p>
            <a:fld id="{2A4C640D-C981-44DD-9416-7EC34DC78EC9}" type="datetime1">
              <a:rPr lang="ja-JP" altLang="en-US" noProof="0" smtClean="0"/>
              <a:t>2019/12/4</a:t>
            </a:fld>
            <a:endParaRPr lang="ja-JP" altLang="en-US" noProof="0" dirty="0"/>
          </a:p>
        </p:txBody>
      </p:sp>
      <p:sp>
        <p:nvSpPr>
          <p:cNvPr id="6" name="スライド番号プレースホルダー 5"/>
          <p:cNvSpPr>
            <a:spLocks noGrp="1"/>
          </p:cNvSpPr>
          <p:nvPr>
            <p:ph type="sldNum" sz="quarter" idx="12"/>
          </p:nvPr>
        </p:nvSpPr>
        <p:spPr/>
        <p:txBody>
          <a:bodyPr rtlCol="0"/>
          <a:lstStyle>
            <a:lvl1pPr>
              <a:defRPr>
                <a:latin typeface="Meiryo UI" panose="020B0604030504040204" pitchFamily="50" charset="-128"/>
                <a:ea typeface="Meiryo UI" panose="020B0604030504040204" pitchFamily="50" charset="-128"/>
              </a:defRPr>
            </a:lvl1pPr>
          </a:lstStyle>
          <a:p>
            <a:fld id="{25BA54BD-C84D-46CE-8B72-31BFB26ABA43}" type="slidenum">
              <a:rPr lang="en-US" altLang="ja-JP" noProof="0" smtClean="0"/>
              <a:pPr/>
              <a:t>‹#›</a:t>
            </a:fld>
            <a:endParaRPr lang="ja-JP" altLang="en-US" noProof="0" dirty="0"/>
          </a:p>
        </p:txBody>
      </p:sp>
    </p:spTree>
    <p:extLst>
      <p:ext uri="{BB962C8B-B14F-4D97-AF65-F5344CB8AC3E}">
        <p14:creationId xmlns:p14="http://schemas.microsoft.com/office/powerpoint/2010/main" val="2614472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1522413" y="1905000"/>
            <a:ext cx="9144000" cy="2667000"/>
          </a:xfrm>
        </p:spPr>
        <p:txBody>
          <a:bodyPr rtlCol="0" anchor="b">
            <a:noAutofit/>
          </a:bodyPr>
          <a:lstStyle>
            <a:lvl1pPr algn="l">
              <a:defRPr sz="4400" b="0" cap="none" baseline="0">
                <a:latin typeface="Meiryo UI" panose="020B0604030504040204" pitchFamily="50" charset="-128"/>
                <a:ea typeface="Meiryo UI" panose="020B0604030504040204" pitchFamily="50" charset="-128"/>
              </a:defRPr>
            </a:lvl1pPr>
          </a:lstStyle>
          <a:p>
            <a:pPr rtl="0"/>
            <a:r>
              <a:rPr lang="ja-JP" altLang="en-US" noProof="0"/>
              <a:t>マスター タイトルの書式設定</a:t>
            </a:r>
            <a:endParaRPr lang="ja-JP" altLang="en-US" noProof="0" dirty="0"/>
          </a:p>
        </p:txBody>
      </p:sp>
      <p:grpSp>
        <p:nvGrpSpPr>
          <p:cNvPr id="255" name="行" descr="行のグラフィック"/>
          <p:cNvGrpSpPr/>
          <p:nvPr/>
        </p:nvGrpSpPr>
        <p:grpSpPr bwMode="invGray">
          <a:xfrm>
            <a:off x="1584896" y="4724400"/>
            <a:ext cx="8631936" cy="64008"/>
            <a:chOff x="-4110038" y="2703513"/>
            <a:chExt cx="17394239" cy="160336"/>
          </a:xfrm>
          <a:solidFill>
            <a:schemeClr val="accent1"/>
          </a:solidFill>
        </p:grpSpPr>
        <p:sp>
          <p:nvSpPr>
            <p:cNvPr id="256" name="フリーフォーム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57" name="フリーフォーム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58" name="フリーフォーム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59" name="フリーフォーム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60" name="フリーフォーム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61" name="フリーフォーム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62" name="フリーフォーム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63" name="フリーフォーム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64" name="フリーフォーム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65" name="フリーフォーム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66" name="フリーフォーム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67" name="フリーフォーム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68" name="フリーフォーム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69" name="フリーフォーム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70" name="フリーフォーム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71" name="フリーフォーム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72" name="フリーフォーム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73" name="フリーフォーム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74" name="フリーフォーム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75" name="フリーフォーム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76" name="フリーフォーム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77" name="フリーフォーム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78" name="フリーフォーム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79" name="フリーフォーム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80" name="フリーフォーム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81" name="フリーフォーム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82" name="フリーフォーム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83" name="フリーフォーム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84" name="フリーフォーム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85" name="フリーフォーム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86" name="フリーフォーム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87" name="フリーフォーム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88" name="フリーフォーム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89" name="フリーフォーム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90" name="フリーフォーム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91" name="フリーフォーム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92" name="フリーフォーム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93" name="フリーフォーム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94" name="フリーフォーム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95" name="フリーフォーム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96" name="フリーフォーム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97" name="フリーフォーム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98" name="フリーフォーム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299" name="フリーフォーム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00" name="フリーフォーム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01" name="フリーフォーム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02" name="フリーフォーム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03" name="フリーフォーム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04" name="フリーフォーム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05" name="フリーフォーム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06" name="フリーフォーム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07" name="フリーフォーム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08" name="フリーフォーム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09" name="フリーフォーム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10" name="フリーフォーム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11" name="フリーフォーム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12" name="フリーフォーム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13" name="フリーフォーム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14" name="フリーフォーム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15" name="フリーフォーム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16" name="フリーフォーム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17" name="フリーフォーム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18" name="フリーフォーム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19" name="フリーフォーム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20" name="フリーフォーム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21" name="フリーフォーム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22" name="フリーフォーム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23" name="フリーフォーム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24" name="フリーフォーム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25" name="フリーフォーム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26" name="フリーフォーム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27" name="フリーフォーム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28" name="フリーフォーム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29" name="フリーフォーム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30" name="フリーフォーム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31" name="フリーフォーム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32" name="フリーフォーム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33" name="フリーフォーム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34" name="フリーフォーム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35" name="フリーフォーム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36" name="フリーフォーム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37" name="フリーフォーム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38" name="フリーフォーム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39" name="フリーフォーム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40" name="フリーフォーム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41" name="フリーフォーム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42" name="フリーフォーム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43" name="フリーフォーム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44" name="フリーフォーム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45" name="フリーフォーム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46" name="フリーフォーム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47" name="フリーフォーム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48" name="フリーフォーム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49" name="フリーフォーム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50" name="フリーフォーム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51" name="フリーフォーム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52" name="フリーフォーム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53" name="フリーフォーム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54" name="フリーフォーム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55" name="フリーフォーム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56" name="フリーフォーム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57" name="フリーフォーム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58" name="フリーフォーム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59" name="フリーフォーム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60" name="フリーフォーム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61" name="フリーフォーム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62" name="フリーフォーム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63" name="フリーフォーム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64" name="フリーフォーム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65" name="フリーフォーム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66" name="フリーフォーム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67" name="フリーフォーム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68" name="フリーフォーム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69" name="フリーフォーム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70" name="フリーフォーム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71" name="フリーフォーム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72" name="フリーフォーム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73" name="フリーフォーム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74" name="フリーフォーム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75" name="フリーフォーム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76" name="フリーフォーム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77" name="フリーフォーム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sp>
          <p:nvSpPr>
            <p:cNvPr id="378" name="フリーフォーム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atin typeface="Meiryo UI" panose="020B0604030504040204" pitchFamily="50" charset="-128"/>
                <a:ea typeface="Meiryo UI" panose="020B0604030504040204" pitchFamily="50" charset="-128"/>
              </a:endParaRPr>
            </a:p>
          </p:txBody>
        </p:sp>
      </p:grpSp>
      <p:sp>
        <p:nvSpPr>
          <p:cNvPr id="3" name="テキスト プレースホルダー 2"/>
          <p:cNvSpPr>
            <a:spLocks noGrp="1"/>
          </p:cNvSpPr>
          <p:nvPr>
            <p:ph type="body" idx="1"/>
          </p:nvPr>
        </p:nvSpPr>
        <p:spPr>
          <a:xfrm>
            <a:off x="1522413" y="5102525"/>
            <a:ext cx="9143999" cy="1069675"/>
          </a:xfrm>
        </p:spPr>
        <p:txBody>
          <a:bodyPr rtlCol="0" anchor="t">
            <a:normAutofit/>
          </a:bodyPr>
          <a:lstStyle>
            <a:lvl1pPr marL="0" indent="0" rtl="0">
              <a:spcBef>
                <a:spcPts val="0"/>
              </a:spcBef>
              <a:buNone/>
              <a:defRPr sz="2400">
                <a:solidFill>
                  <a:schemeClr val="tx1">
                    <a:tint val="75000"/>
                  </a:schemeClr>
                </a:solidFill>
                <a:latin typeface="Meiryo UI" panose="020B0604030504040204" pitchFamily="50" charset="-128"/>
                <a:ea typeface="Meiryo UI" panose="020B0604030504040204" pitchFamily="50" charset="-128"/>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ja-JP" altLang="en-US" noProof="0"/>
              <a:t>マスター テキストの書式設定</a:t>
            </a:r>
          </a:p>
        </p:txBody>
      </p:sp>
      <p:sp>
        <p:nvSpPr>
          <p:cNvPr id="5" name="フッター プレースホルダー 4"/>
          <p:cNvSpPr>
            <a:spLocks noGrp="1"/>
          </p:cNvSpPr>
          <p:nvPr>
            <p:ph type="ftr" sz="quarter" idx="11"/>
          </p:nvPr>
        </p:nvSpPr>
        <p:spPr/>
        <p:txBody>
          <a:bodyPr rtlCol="0"/>
          <a:lstStyle>
            <a:lvl1pPr>
              <a:defRPr>
                <a:latin typeface="Meiryo UI" panose="020B0604030504040204" pitchFamily="50" charset="-128"/>
                <a:ea typeface="Meiryo UI" panose="020B0604030504040204" pitchFamily="50" charset="-128"/>
              </a:defRPr>
            </a:lvl1pPr>
          </a:lstStyle>
          <a:p>
            <a:endParaRPr lang="ja-JP" altLang="en-US" noProof="0" dirty="0"/>
          </a:p>
        </p:txBody>
      </p:sp>
      <p:sp>
        <p:nvSpPr>
          <p:cNvPr id="4" name="日付プレースホルダー 3"/>
          <p:cNvSpPr>
            <a:spLocks noGrp="1"/>
          </p:cNvSpPr>
          <p:nvPr>
            <p:ph type="dt" sz="half" idx="10"/>
          </p:nvPr>
        </p:nvSpPr>
        <p:spPr/>
        <p:txBody>
          <a:bodyPr rtlCol="0"/>
          <a:lstStyle>
            <a:lvl1pPr>
              <a:defRPr>
                <a:latin typeface="Meiryo UI" panose="020B0604030504040204" pitchFamily="50" charset="-128"/>
                <a:ea typeface="Meiryo UI" panose="020B0604030504040204" pitchFamily="50" charset="-128"/>
              </a:defRPr>
            </a:lvl1pPr>
          </a:lstStyle>
          <a:p>
            <a:fld id="{E239A26C-C522-4EA4-952D-9FE9EAA651F1}" type="datetime1">
              <a:rPr lang="ja-JP" altLang="en-US" noProof="0" smtClean="0"/>
              <a:t>2019/12/4</a:t>
            </a:fld>
            <a:endParaRPr lang="ja-JP" altLang="en-US" noProof="0" dirty="0"/>
          </a:p>
        </p:txBody>
      </p:sp>
      <p:sp>
        <p:nvSpPr>
          <p:cNvPr id="6" name="スライド番号プレースホルダー 5"/>
          <p:cNvSpPr>
            <a:spLocks noGrp="1"/>
          </p:cNvSpPr>
          <p:nvPr>
            <p:ph type="sldNum" sz="quarter" idx="12"/>
          </p:nvPr>
        </p:nvSpPr>
        <p:spPr/>
        <p:txBody>
          <a:bodyPr rtlCol="0"/>
          <a:lstStyle>
            <a:lvl1pPr>
              <a:defRPr>
                <a:latin typeface="Meiryo UI" panose="020B0604030504040204" pitchFamily="50" charset="-128"/>
                <a:ea typeface="Meiryo UI" panose="020B0604030504040204" pitchFamily="50" charset="-128"/>
              </a:defRPr>
            </a:lvl1pPr>
          </a:lstStyle>
          <a:p>
            <a:fld id="{25BA54BD-C84D-46CE-8B72-31BFB26ABA43}" type="slidenum">
              <a:rPr lang="en-US" altLang="ja-JP" noProof="0" smtClean="0"/>
              <a:pPr/>
              <a:t>‹#›</a:t>
            </a:fld>
            <a:endParaRPr lang="ja-JP" altLang="en-US" noProof="0" dirty="0"/>
          </a:p>
        </p:txBody>
      </p:sp>
    </p:spTree>
    <p:extLst>
      <p:ext uri="{BB962C8B-B14F-4D97-AF65-F5344CB8AC3E}">
        <p14:creationId xmlns:p14="http://schemas.microsoft.com/office/powerpoint/2010/main" val="4058797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段組">
    <p:spTree>
      <p:nvGrpSpPr>
        <p:cNvPr id="1" name=""/>
        <p:cNvGrpSpPr/>
        <p:nvPr/>
      </p:nvGrpSpPr>
      <p:grpSpPr>
        <a:xfrm>
          <a:off x="0" y="0"/>
          <a:ext cx="0" cy="0"/>
          <a:chOff x="0" y="0"/>
          <a:chExt cx="0" cy="0"/>
        </a:xfrm>
      </p:grpSpPr>
      <p:sp>
        <p:nvSpPr>
          <p:cNvPr id="2" name="タイトル 1"/>
          <p:cNvSpPr>
            <a:spLocks noGrp="1"/>
          </p:cNvSpPr>
          <p:nvPr>
            <p:ph type="title"/>
          </p:nvPr>
        </p:nvSpPr>
        <p:spPr>
          <a:xfrm>
            <a:off x="1522414" y="274638"/>
            <a:ext cx="9143998" cy="1020762"/>
          </a:xfrm>
        </p:spPr>
        <p:txBody>
          <a:bodyPr rtlCol="0"/>
          <a:lstStyle>
            <a:lvl1pPr>
              <a:defRPr>
                <a:latin typeface="Meiryo UI" panose="020B0604030504040204" pitchFamily="50" charset="-128"/>
                <a:ea typeface="Meiryo UI" panose="020B0604030504040204" pitchFamily="50" charset="-128"/>
              </a:defRPr>
            </a:lvl1pPr>
          </a:lstStyle>
          <a:p>
            <a:pPr rtl="0"/>
            <a:r>
              <a:rPr lang="ja-JP" altLang="en-US" noProof="0"/>
              <a:t>マスター タイトルの書式設定</a:t>
            </a:r>
            <a:endParaRPr lang="ja-JP" altLang="en-US" noProof="0" dirty="0"/>
          </a:p>
        </p:txBody>
      </p:sp>
      <p:grpSp>
        <p:nvGrpSpPr>
          <p:cNvPr id="158" name="行" descr="行のグラフィック"/>
          <p:cNvGrpSpPr/>
          <p:nvPr/>
        </p:nvGrpSpPr>
        <p:grpSpPr bwMode="invGray">
          <a:xfrm>
            <a:off x="1522413" y="1514475"/>
            <a:ext cx="10569575" cy="64008"/>
            <a:chOff x="1522413" y="1514475"/>
            <a:chExt cx="10569575" cy="64008"/>
          </a:xfrm>
        </p:grpSpPr>
        <p:sp>
          <p:nvSpPr>
            <p:cNvPr id="159" name="フリーフォーム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60" name="フリーフォーム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61" name="フリーフォーム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62" name="フリーフォーム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63" name="フリーフォーム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64" name="フリーフォーム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65" name="フリーフォーム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66" name="フリーフォーム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67" name="フリーフォーム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68" name="フリーフォーム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69" name="フリーフォーム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70" name="フリーフォーム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71" name="フリーフォーム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72" name="フリーフォーム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73" name="フリーフォーム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74" name="フリーフォーム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75" name="フリーフォーム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76" name="フリーフォーム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77" name="フリーフォーム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78" name="フリーフォーム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79" name="フリーフォーム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80" name="フリーフォーム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81" name="フリーフォーム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82" name="フリーフォーム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83" name="フリーフォーム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84" name="フリーフォーム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85" name="フリーフォーム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86" name="フリーフォーム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87" name="フリーフォーム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88" name="フリーフォーム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89" name="フリーフォーム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90" name="フリーフォーム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91" name="フリーフォーム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92" name="フリーフォーム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93" name="フリーフォーム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94" name="フリーフォーム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95" name="フリーフォーム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96" name="フリーフォーム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97" name="フリーフォーム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98" name="フリーフォーム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99" name="フリーフォーム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00" name="フリーフォーム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01" name="フリーフォーム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02" name="フリーフォーム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03" name="フリーフォーム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04" name="フリーフォーム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05" name="フリーフォーム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06" name="フリーフォーム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07" name="フリーフォーム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08" name="フリーフォーム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09" name="フリーフォーム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10" name="フリーフォーム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11" name="フリーフォーム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12" name="フリーフォーム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13" name="フリーフォーム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14" name="フリーフォーム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15" name="フリーフォーム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16" name="フリーフォーム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17" name="フリーフォーム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18" name="フリーフォーム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19" name="フリーフォーム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20" name="フリーフォーム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21" name="フリーフォーム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22" name="フリーフォーム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23" name="フリーフォーム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24" name="フリーフォーム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25" name="フリーフォーム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26" name="フリーフォーム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27" name="フリーフォーム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28" name="フリーフォーム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29" name="フリーフォーム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30" name="フリーフォーム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31" name="フリーフォーム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32" name="フリーフォーム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grpSp>
      <p:sp>
        <p:nvSpPr>
          <p:cNvPr id="3" name="コンテンツ プレースホルダー 2"/>
          <p:cNvSpPr>
            <a:spLocks noGrp="1"/>
          </p:cNvSpPr>
          <p:nvPr>
            <p:ph sz="half" idx="1"/>
          </p:nvPr>
        </p:nvSpPr>
        <p:spPr>
          <a:xfrm>
            <a:off x="1522413" y="1905000"/>
            <a:ext cx="4419599" cy="4267200"/>
          </a:xfrm>
        </p:spPr>
        <p:txBody>
          <a:bodyPr rtlCol="0">
            <a:normAutofit/>
          </a:bodyPr>
          <a:lstStyle>
            <a:lvl1pPr rtl="0">
              <a:defRPr sz="2400">
                <a:latin typeface="Meiryo UI" panose="020B0604030504040204" pitchFamily="50" charset="-128"/>
                <a:ea typeface="Meiryo UI" panose="020B0604030504040204" pitchFamily="50" charset="-128"/>
              </a:defRPr>
            </a:lvl1pPr>
            <a:lvl2pPr>
              <a:defRPr sz="2000">
                <a:latin typeface="Meiryo UI" panose="020B0604030504040204" pitchFamily="50" charset="-128"/>
                <a:ea typeface="Meiryo UI" panose="020B0604030504040204" pitchFamily="50" charset="-128"/>
              </a:defRPr>
            </a:lvl2pPr>
            <a:lvl3pPr>
              <a:defRPr sz="1800">
                <a:latin typeface="Meiryo UI" panose="020B0604030504040204" pitchFamily="50" charset="-128"/>
                <a:ea typeface="Meiryo UI" panose="020B0604030504040204" pitchFamily="50" charset="-128"/>
              </a:defRPr>
            </a:lvl3pPr>
            <a:lvl4pPr>
              <a:defRPr sz="1600">
                <a:latin typeface="Meiryo UI" panose="020B0604030504040204" pitchFamily="50" charset="-128"/>
                <a:ea typeface="Meiryo UI" panose="020B0604030504040204" pitchFamily="50" charset="-128"/>
              </a:defRPr>
            </a:lvl4pPr>
            <a:lvl5pPr>
              <a:defRPr sz="1600">
                <a:latin typeface="Meiryo UI" panose="020B0604030504040204" pitchFamily="50" charset="-128"/>
                <a:ea typeface="Meiryo UI" panose="020B0604030504040204" pitchFamily="50" charset="-128"/>
              </a:defRPr>
            </a:lvl5pPr>
            <a:lvl6pPr marL="1956816">
              <a:defRPr sz="1600"/>
            </a:lvl6pPr>
            <a:lvl7pPr marL="1956816">
              <a:defRPr sz="1600" baseline="0"/>
            </a:lvl7pPr>
            <a:lvl8pPr marL="1956816">
              <a:defRPr sz="1600" baseline="0"/>
            </a:lvl8pPr>
            <a:lvl9pPr marL="1956816">
              <a:defRPr sz="1600" baseline="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4" name="コンテンツ プレースホルダー 3"/>
          <p:cNvSpPr>
            <a:spLocks noGrp="1"/>
          </p:cNvSpPr>
          <p:nvPr>
            <p:ph sz="half" idx="2"/>
          </p:nvPr>
        </p:nvSpPr>
        <p:spPr>
          <a:xfrm>
            <a:off x="6246815" y="1905000"/>
            <a:ext cx="4419598" cy="4267200"/>
          </a:xfrm>
        </p:spPr>
        <p:txBody>
          <a:bodyPr rtlCol="0">
            <a:normAutofit/>
          </a:bodyPr>
          <a:lstStyle>
            <a:lvl1pPr rtl="0">
              <a:defRPr sz="2400">
                <a:latin typeface="Meiryo UI" panose="020B0604030504040204" pitchFamily="50" charset="-128"/>
                <a:ea typeface="Meiryo UI" panose="020B0604030504040204" pitchFamily="50" charset="-128"/>
              </a:defRPr>
            </a:lvl1pPr>
            <a:lvl2pPr>
              <a:defRPr sz="2000">
                <a:latin typeface="Meiryo UI" panose="020B0604030504040204" pitchFamily="50" charset="-128"/>
                <a:ea typeface="Meiryo UI" panose="020B0604030504040204" pitchFamily="50" charset="-128"/>
              </a:defRPr>
            </a:lvl2pPr>
            <a:lvl3pPr>
              <a:defRPr sz="1800">
                <a:latin typeface="Meiryo UI" panose="020B0604030504040204" pitchFamily="50" charset="-128"/>
                <a:ea typeface="Meiryo UI" panose="020B0604030504040204" pitchFamily="50" charset="-128"/>
              </a:defRPr>
            </a:lvl3pPr>
            <a:lvl4pPr>
              <a:defRPr sz="1600">
                <a:latin typeface="Meiryo UI" panose="020B0604030504040204" pitchFamily="50" charset="-128"/>
                <a:ea typeface="Meiryo UI" panose="020B0604030504040204" pitchFamily="50" charset="-128"/>
              </a:defRPr>
            </a:lvl4pPr>
            <a:lvl5pPr>
              <a:defRPr sz="1600">
                <a:latin typeface="Meiryo UI" panose="020B0604030504040204" pitchFamily="50" charset="-128"/>
                <a:ea typeface="Meiryo UI" panose="020B0604030504040204" pitchFamily="50" charset="-128"/>
              </a:defRPr>
            </a:lvl5pPr>
            <a:lvl6pPr marL="1956816">
              <a:defRPr sz="1600"/>
            </a:lvl6pPr>
            <a:lvl7pPr marL="1956816">
              <a:defRPr sz="1600"/>
            </a:lvl7pPr>
            <a:lvl8pPr marL="1956816">
              <a:defRPr sz="1600" baseline="0"/>
            </a:lvl8pPr>
            <a:lvl9pPr marL="1956816">
              <a:defRPr sz="1600" baseline="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6" name="フッター プレースホルダー 5"/>
          <p:cNvSpPr>
            <a:spLocks noGrp="1"/>
          </p:cNvSpPr>
          <p:nvPr>
            <p:ph type="ftr" sz="quarter" idx="11"/>
          </p:nvPr>
        </p:nvSpPr>
        <p:spPr/>
        <p:txBody>
          <a:bodyPr rtlCol="0"/>
          <a:lstStyle>
            <a:lvl1pPr>
              <a:defRPr>
                <a:latin typeface="Meiryo UI" panose="020B0604030504040204" pitchFamily="50" charset="-128"/>
                <a:ea typeface="Meiryo UI" panose="020B0604030504040204" pitchFamily="50" charset="-128"/>
              </a:defRPr>
            </a:lvl1pPr>
          </a:lstStyle>
          <a:p>
            <a:endParaRPr lang="ja-JP" altLang="en-US" dirty="0"/>
          </a:p>
        </p:txBody>
      </p:sp>
      <p:sp>
        <p:nvSpPr>
          <p:cNvPr id="5" name="日付プレースホルダー 4"/>
          <p:cNvSpPr>
            <a:spLocks noGrp="1"/>
          </p:cNvSpPr>
          <p:nvPr>
            <p:ph type="dt" sz="half" idx="10"/>
          </p:nvPr>
        </p:nvSpPr>
        <p:spPr/>
        <p:txBody>
          <a:bodyPr rtlCol="0"/>
          <a:lstStyle>
            <a:lvl1pPr>
              <a:defRPr>
                <a:latin typeface="Meiryo UI" panose="020B0604030504040204" pitchFamily="50" charset="-128"/>
                <a:ea typeface="Meiryo UI" panose="020B0604030504040204" pitchFamily="50" charset="-128"/>
              </a:defRPr>
            </a:lvl1pPr>
          </a:lstStyle>
          <a:p>
            <a:fld id="{274CC0E4-E3AA-447B-85AD-D867501F6C3A}" type="datetime1">
              <a:rPr lang="ja-JP" altLang="en-US" smtClean="0"/>
              <a:t>2019/12/4</a:t>
            </a:fld>
            <a:endParaRPr lang="ja-JP" altLang="en-US" dirty="0"/>
          </a:p>
        </p:txBody>
      </p:sp>
      <p:sp>
        <p:nvSpPr>
          <p:cNvPr id="7" name="スライド番号プレースホルダー 6"/>
          <p:cNvSpPr>
            <a:spLocks noGrp="1"/>
          </p:cNvSpPr>
          <p:nvPr>
            <p:ph type="sldNum" sz="quarter" idx="12"/>
          </p:nvPr>
        </p:nvSpPr>
        <p:spPr/>
        <p:txBody>
          <a:bodyPr rtlCol="0"/>
          <a:lstStyle>
            <a:lvl1pPr>
              <a:defRPr>
                <a:latin typeface="Meiryo UI" panose="020B0604030504040204" pitchFamily="50" charset="-128"/>
                <a:ea typeface="Meiryo UI" panose="020B0604030504040204" pitchFamily="50" charset="-128"/>
              </a:defRPr>
            </a:lvl1pPr>
          </a:lstStyle>
          <a:p>
            <a:fld id="{25BA54BD-C84D-46CE-8B72-31BFB26ABA43}" type="slidenum">
              <a:rPr lang="en-US" altLang="ja-JP" smtClean="0"/>
              <a:pPr/>
              <a:t>‹#›</a:t>
            </a:fld>
            <a:endParaRPr lang="ja-JP" altLang="en-US" dirty="0"/>
          </a:p>
        </p:txBody>
      </p:sp>
    </p:spTree>
    <p:extLst>
      <p:ext uri="{BB962C8B-B14F-4D97-AF65-F5344CB8AC3E}">
        <p14:creationId xmlns:p14="http://schemas.microsoft.com/office/powerpoint/2010/main" val="1683294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1522414" y="274638"/>
            <a:ext cx="9143998" cy="1020762"/>
          </a:xfrm>
        </p:spPr>
        <p:txBody>
          <a:bodyPr rtlCol="0"/>
          <a:lstStyle>
            <a:lvl1pPr>
              <a:defRPr>
                <a:latin typeface="Meiryo UI" panose="020B0604030504040204" pitchFamily="50" charset="-128"/>
                <a:ea typeface="Meiryo UI" panose="020B0604030504040204" pitchFamily="50" charset="-128"/>
              </a:defRPr>
            </a:lvl1pPr>
          </a:lstStyle>
          <a:p>
            <a:pPr rtl="0"/>
            <a:r>
              <a:rPr lang="ja-JP" altLang="en-US"/>
              <a:t>マスター タイトルの書式設定</a:t>
            </a:r>
            <a:endParaRPr lang="ja-JP" altLang="en-US" dirty="0"/>
          </a:p>
        </p:txBody>
      </p:sp>
      <p:grpSp>
        <p:nvGrpSpPr>
          <p:cNvPr id="160" name="行" descr="行のグラフィック"/>
          <p:cNvGrpSpPr/>
          <p:nvPr/>
        </p:nvGrpSpPr>
        <p:grpSpPr bwMode="invGray">
          <a:xfrm>
            <a:off x="1522413" y="1514475"/>
            <a:ext cx="10569575" cy="64008"/>
            <a:chOff x="1522413" y="1514475"/>
            <a:chExt cx="10569575" cy="64008"/>
          </a:xfrm>
        </p:grpSpPr>
        <p:sp>
          <p:nvSpPr>
            <p:cNvPr id="161" name="フリーフォーム 16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162" name="フリーフォーム 16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163" name="フリーフォーム 16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164" name="フリーフォーム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165" name="フリーフォーム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166" name="フリーフォーム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167" name="フリーフォーム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168" name="フリーフォーム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169" name="フリーフォーム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170" name="フリーフォーム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171" name="フリーフォーム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172" name="フリーフォーム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173" name="フリーフォーム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174" name="フリーフォーム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175" name="フリーフォーム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176" name="フリーフォーム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177" name="フリーフォーム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178" name="フリーフォーム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179" name="フリーフォーム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180" name="フリーフォーム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181" name="フリーフォーム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182" name="フリーフォーム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183" name="フリーフォーム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184" name="フリーフォーム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185" name="フリーフォーム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186" name="フリーフォーム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187" name="フリーフォーム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188" name="フリーフォーム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189" name="フリーフォーム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190" name="フリーフォーム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191" name="フリーフォーム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192" name="フリーフォーム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193" name="フリーフォーム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194" name="フリーフォーム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195" name="フリーフォーム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196" name="フリーフォーム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197" name="フリーフォーム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198" name="フリーフォーム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199" name="フリーフォーム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200" name="フリーフォーム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201" name="フリーフォーム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202" name="フリーフォーム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203" name="フリーフォーム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204" name="フリーフォーム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205" name="フリーフォーム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206" name="フリーフォーム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207" name="フリーフォーム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208" name="フリーフォーム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209" name="フリーフォーム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210" name="フリーフォーム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211" name="フリーフォーム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212" name="フリーフォーム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213" name="フリーフォーム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214" name="フリーフォーム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215" name="フリーフォーム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216" name="フリーフォーム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217" name="フリーフォーム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218" name="フリーフォーム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219" name="フリーフォーム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220" name="フリーフォーム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221" name="フリーフォーム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222" name="フリーフォーム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223" name="フリーフォーム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224" name="フリーフォーム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225" name="フリーフォーム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226" name="フリーフォーム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227" name="フリーフォーム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228" name="フリーフォーム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229" name="フリーフォーム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230" name="フリーフォーム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231" name="フリーフォーム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232" name="フリーフォーム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233" name="フリーフォーム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sp>
          <p:nvSpPr>
            <p:cNvPr id="234" name="フリーフォーム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dirty="0">
                <a:ln>
                  <a:noFill/>
                </a:ln>
                <a:latin typeface="Meiryo UI" panose="020B0604030504040204" pitchFamily="50" charset="-128"/>
                <a:ea typeface="Meiryo UI" panose="020B0604030504040204" pitchFamily="50" charset="-128"/>
              </a:endParaRPr>
            </a:p>
          </p:txBody>
        </p:sp>
      </p:grpSp>
      <p:sp>
        <p:nvSpPr>
          <p:cNvPr id="3" name="テキスト プレースホルダー 2"/>
          <p:cNvSpPr>
            <a:spLocks noGrp="1"/>
          </p:cNvSpPr>
          <p:nvPr>
            <p:ph type="body" idx="1"/>
          </p:nvPr>
        </p:nvSpPr>
        <p:spPr>
          <a:xfrm>
            <a:off x="1522413" y="1905000"/>
            <a:ext cx="4416552" cy="762000"/>
          </a:xfrm>
        </p:spPr>
        <p:txBody>
          <a:bodyPr rtlCol="0" anchor="ctr"/>
          <a:lstStyle>
            <a:lvl1pPr marL="0" indent="0" rtl="0">
              <a:spcBef>
                <a:spcPts val="0"/>
              </a:spcBef>
              <a:buNone/>
              <a:defRPr sz="2400" b="0">
                <a:latin typeface="Meiryo UI" panose="020B0604030504040204" pitchFamily="50" charset="-128"/>
                <a:ea typeface="Meiryo UI" panose="020B0604030504040204" pitchFamily="50" charset="-128"/>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ja-JP" altLang="en-US" noProof="0"/>
              <a:t>マスター テキストの書式設定</a:t>
            </a:r>
          </a:p>
        </p:txBody>
      </p:sp>
      <p:sp>
        <p:nvSpPr>
          <p:cNvPr id="4" name="コンテンツ プレースホルダー 3"/>
          <p:cNvSpPr>
            <a:spLocks noGrp="1"/>
          </p:cNvSpPr>
          <p:nvPr>
            <p:ph sz="half" idx="2"/>
          </p:nvPr>
        </p:nvSpPr>
        <p:spPr>
          <a:xfrm>
            <a:off x="1522413" y="2819399"/>
            <a:ext cx="4416552" cy="3352801"/>
          </a:xfrm>
        </p:spPr>
        <p:txBody>
          <a:bodyPr rtlCol="0"/>
          <a:lstStyle>
            <a:lvl1pPr rtl="0">
              <a:defRPr sz="2400">
                <a:latin typeface="Meiryo UI" panose="020B0604030504040204" pitchFamily="50" charset="-128"/>
                <a:ea typeface="Meiryo UI" panose="020B0604030504040204" pitchFamily="50" charset="-128"/>
              </a:defRPr>
            </a:lvl1pPr>
            <a:lvl2pPr>
              <a:defRPr sz="2000">
                <a:latin typeface="Meiryo UI" panose="020B0604030504040204" pitchFamily="50" charset="-128"/>
                <a:ea typeface="Meiryo UI" panose="020B0604030504040204" pitchFamily="50" charset="-128"/>
              </a:defRPr>
            </a:lvl2pPr>
            <a:lvl3pPr>
              <a:defRPr sz="1800">
                <a:latin typeface="Meiryo UI" panose="020B0604030504040204" pitchFamily="50" charset="-128"/>
                <a:ea typeface="Meiryo UI" panose="020B0604030504040204" pitchFamily="50" charset="-128"/>
              </a:defRPr>
            </a:lvl3pPr>
            <a:lvl4pPr>
              <a:defRPr sz="1600">
                <a:latin typeface="Meiryo UI" panose="020B0604030504040204" pitchFamily="50" charset="-128"/>
                <a:ea typeface="Meiryo UI" panose="020B0604030504040204" pitchFamily="50" charset="-128"/>
              </a:defRPr>
            </a:lvl4pPr>
            <a:lvl5pPr>
              <a:defRPr sz="1600">
                <a:latin typeface="Meiryo UI" panose="020B0604030504040204" pitchFamily="50" charset="-128"/>
                <a:ea typeface="Meiryo UI" panose="020B0604030504040204" pitchFamily="50" charset="-128"/>
              </a:defRPr>
            </a:lvl5pPr>
            <a:lvl6pPr marL="1956816">
              <a:defRPr sz="1600"/>
            </a:lvl6pPr>
            <a:lvl7pPr marL="1956816">
              <a:defRPr sz="1600" baseline="0"/>
            </a:lvl7pPr>
            <a:lvl8pPr marL="1956816">
              <a:defRPr sz="1600" baseline="0"/>
            </a:lvl8pPr>
            <a:lvl9pPr marL="1956816">
              <a:defRPr sz="1600" baseline="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dirty="0"/>
          </a:p>
        </p:txBody>
      </p:sp>
      <p:sp>
        <p:nvSpPr>
          <p:cNvPr id="5" name="テキスト プレースホルダー 4"/>
          <p:cNvSpPr>
            <a:spLocks noGrp="1"/>
          </p:cNvSpPr>
          <p:nvPr>
            <p:ph type="body" sz="quarter" idx="3"/>
          </p:nvPr>
        </p:nvSpPr>
        <p:spPr>
          <a:xfrm>
            <a:off x="6249860" y="1905000"/>
            <a:ext cx="4416552" cy="762000"/>
          </a:xfrm>
        </p:spPr>
        <p:txBody>
          <a:bodyPr rtlCol="0" anchor="ctr"/>
          <a:lstStyle>
            <a:lvl1pPr marL="0" indent="0" rtl="0">
              <a:spcBef>
                <a:spcPts val="0"/>
              </a:spcBef>
              <a:buNone/>
              <a:defRPr sz="2400" b="0">
                <a:latin typeface="Meiryo UI" panose="020B0604030504040204" pitchFamily="50" charset="-128"/>
                <a:ea typeface="Meiryo UI" panose="020B0604030504040204" pitchFamily="50" charset="-128"/>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ja-JP" altLang="en-US" noProof="0"/>
              <a:t>マスター テキストの書式設定</a:t>
            </a:r>
          </a:p>
        </p:txBody>
      </p:sp>
      <p:sp>
        <p:nvSpPr>
          <p:cNvPr id="8" name="フッター プレースホルダー 7"/>
          <p:cNvSpPr>
            <a:spLocks noGrp="1"/>
          </p:cNvSpPr>
          <p:nvPr>
            <p:ph type="ftr" sz="quarter" idx="11"/>
          </p:nvPr>
        </p:nvSpPr>
        <p:spPr/>
        <p:txBody>
          <a:bodyPr rtlCol="0"/>
          <a:lstStyle>
            <a:lvl1pPr>
              <a:defRPr>
                <a:latin typeface="Meiryo UI" panose="020B0604030504040204" pitchFamily="50" charset="-128"/>
                <a:ea typeface="Meiryo UI" panose="020B0604030504040204" pitchFamily="50" charset="-128"/>
              </a:defRPr>
            </a:lvl1pPr>
          </a:lstStyle>
          <a:p>
            <a:endParaRPr lang="ja-JP" altLang="en-US" dirty="0"/>
          </a:p>
        </p:txBody>
      </p:sp>
      <p:sp>
        <p:nvSpPr>
          <p:cNvPr id="7" name="日付プレースホルダー 6"/>
          <p:cNvSpPr>
            <a:spLocks noGrp="1"/>
          </p:cNvSpPr>
          <p:nvPr>
            <p:ph type="dt" sz="half" idx="10"/>
          </p:nvPr>
        </p:nvSpPr>
        <p:spPr/>
        <p:txBody>
          <a:bodyPr rtlCol="0"/>
          <a:lstStyle>
            <a:lvl1pPr>
              <a:defRPr>
                <a:latin typeface="Meiryo UI" panose="020B0604030504040204" pitchFamily="50" charset="-128"/>
                <a:ea typeface="Meiryo UI" panose="020B0604030504040204" pitchFamily="50" charset="-128"/>
              </a:defRPr>
            </a:lvl1pPr>
          </a:lstStyle>
          <a:p>
            <a:fld id="{1DB8B8A9-D5E4-4480-AB55-2A448AE25D2A}" type="datetime1">
              <a:rPr lang="ja-JP" altLang="en-US" smtClean="0"/>
              <a:t>2019/12/4</a:t>
            </a:fld>
            <a:endParaRPr lang="ja-JP" altLang="en-US" dirty="0"/>
          </a:p>
        </p:txBody>
      </p:sp>
      <p:sp>
        <p:nvSpPr>
          <p:cNvPr id="9" name="スライド番号プレースホルダー 8"/>
          <p:cNvSpPr>
            <a:spLocks noGrp="1"/>
          </p:cNvSpPr>
          <p:nvPr>
            <p:ph type="sldNum" sz="quarter" idx="12"/>
          </p:nvPr>
        </p:nvSpPr>
        <p:spPr/>
        <p:txBody>
          <a:bodyPr rtlCol="0"/>
          <a:lstStyle>
            <a:lvl1pPr>
              <a:defRPr>
                <a:latin typeface="Meiryo UI" panose="020B0604030504040204" pitchFamily="50" charset="-128"/>
                <a:ea typeface="Meiryo UI" panose="020B0604030504040204" pitchFamily="50" charset="-128"/>
              </a:defRPr>
            </a:lvl1pPr>
          </a:lstStyle>
          <a:p>
            <a:fld id="{25BA54BD-C84D-46CE-8B72-31BFB26ABA43}" type="slidenum">
              <a:rPr lang="en-US" altLang="ja-JP" smtClean="0"/>
              <a:pPr/>
              <a:t>‹#›</a:t>
            </a:fld>
            <a:endParaRPr lang="ja-JP" altLang="en-US" dirty="0"/>
          </a:p>
        </p:txBody>
      </p:sp>
      <p:sp>
        <p:nvSpPr>
          <p:cNvPr id="85" name="コンテンツ プレースホルダー 3"/>
          <p:cNvSpPr>
            <a:spLocks noGrp="1"/>
          </p:cNvSpPr>
          <p:nvPr>
            <p:ph sz="half" idx="13"/>
          </p:nvPr>
        </p:nvSpPr>
        <p:spPr>
          <a:xfrm>
            <a:off x="6249860" y="2819400"/>
            <a:ext cx="4416552" cy="3352801"/>
          </a:xfrm>
        </p:spPr>
        <p:txBody>
          <a:bodyPr rtlCol="0"/>
          <a:lstStyle>
            <a:lvl1pPr rtl="0">
              <a:defRPr sz="2400">
                <a:latin typeface="Meiryo UI" panose="020B0604030504040204" pitchFamily="50" charset="-128"/>
                <a:ea typeface="Meiryo UI" panose="020B0604030504040204" pitchFamily="50" charset="-128"/>
              </a:defRPr>
            </a:lvl1pPr>
            <a:lvl2pPr>
              <a:defRPr sz="2000">
                <a:latin typeface="Meiryo UI" panose="020B0604030504040204" pitchFamily="50" charset="-128"/>
                <a:ea typeface="Meiryo UI" panose="020B0604030504040204" pitchFamily="50" charset="-128"/>
              </a:defRPr>
            </a:lvl2pPr>
            <a:lvl3pPr>
              <a:defRPr sz="1800">
                <a:latin typeface="Meiryo UI" panose="020B0604030504040204" pitchFamily="50" charset="-128"/>
                <a:ea typeface="Meiryo UI" panose="020B0604030504040204" pitchFamily="50" charset="-128"/>
              </a:defRPr>
            </a:lvl3pPr>
            <a:lvl4pPr>
              <a:defRPr sz="1600">
                <a:latin typeface="Meiryo UI" panose="020B0604030504040204" pitchFamily="50" charset="-128"/>
                <a:ea typeface="Meiryo UI" panose="020B0604030504040204" pitchFamily="50" charset="-128"/>
              </a:defRPr>
            </a:lvl4pPr>
            <a:lvl5pPr>
              <a:defRPr sz="1600">
                <a:latin typeface="Meiryo UI" panose="020B0604030504040204" pitchFamily="50" charset="-128"/>
                <a:ea typeface="Meiryo UI" panose="020B0604030504040204" pitchFamily="50" charset="-128"/>
              </a:defRPr>
            </a:lvl5pPr>
            <a:lvl6pPr marL="1956816">
              <a:defRPr sz="1600"/>
            </a:lvl6pPr>
            <a:lvl7pPr marL="1956816">
              <a:defRPr sz="1600" baseline="0"/>
            </a:lvl7pPr>
            <a:lvl8pPr marL="1956816">
              <a:defRPr sz="1600" baseline="0"/>
            </a:lvl8pPr>
            <a:lvl9pPr marL="1956816">
              <a:defRPr sz="1600" baseline="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dirty="0"/>
          </a:p>
        </p:txBody>
      </p:sp>
    </p:spTree>
    <p:extLst>
      <p:ext uri="{BB962C8B-B14F-4D97-AF65-F5344CB8AC3E}">
        <p14:creationId xmlns:p14="http://schemas.microsoft.com/office/powerpoint/2010/main" val="4182491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rtlCol="0"/>
          <a:lstStyle>
            <a:lvl1pPr rtl="0">
              <a:defRPr>
                <a:latin typeface="Meiryo UI" panose="020B0604030504040204" pitchFamily="50" charset="-128"/>
                <a:ea typeface="Meiryo UI" panose="020B0604030504040204" pitchFamily="50" charset="-128"/>
              </a:defRPr>
            </a:lvl1pPr>
          </a:lstStyle>
          <a:p>
            <a:pPr rtl="0"/>
            <a:r>
              <a:rPr lang="ja-JP" altLang="en-US" noProof="0" dirty="0"/>
              <a:t>クリックしてマスター タイトルのスタイルを編集します</a:t>
            </a:r>
          </a:p>
        </p:txBody>
      </p:sp>
      <p:grpSp>
        <p:nvGrpSpPr>
          <p:cNvPr id="156" name="行" descr="行のグラフィック"/>
          <p:cNvGrpSpPr/>
          <p:nvPr/>
        </p:nvGrpSpPr>
        <p:grpSpPr bwMode="invGray">
          <a:xfrm>
            <a:off x="1522413" y="1514475"/>
            <a:ext cx="10569575" cy="64008"/>
            <a:chOff x="1522413" y="1514475"/>
            <a:chExt cx="10569575" cy="64008"/>
          </a:xfrm>
        </p:grpSpPr>
        <p:sp>
          <p:nvSpPr>
            <p:cNvPr id="157" name="フリーフォーム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58" name="フリーフォーム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59" name="フリーフォーム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60" name="フリーフォーム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61" name="フリーフォーム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62" name="フリーフォーム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63" name="フリーフォーム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64" name="フリーフォーム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65" name="フリーフォーム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66" name="フリーフォーム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67" name="フリーフォーム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68" name="フリーフォーム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69" name="フリーフォーム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70" name="フリーフォーム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71" name="フリーフォーム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72" name="フリーフォーム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73" name="フリーフォーム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74" name="フリーフォーム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75" name="フリーフォーム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76" name="フリーフォーム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77" name="フリーフォーム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78" name="フリーフォーム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79" name="フリーフォーム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80" name="フリーフォーム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81" name="フリーフォーム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82" name="フリーフォーム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83" name="フリーフォーム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84" name="フリーフォーム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85" name="フリーフォーム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86" name="フリーフォーム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87" name="フリーフォーム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88" name="フリーフォーム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89" name="フリーフォーム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90" name="フリーフォーム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91" name="フリーフォーム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92" name="フリーフォーム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93" name="フリーフォーム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94" name="フリーフォーム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95" name="フリーフォーム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96" name="フリーフォーム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97" name="フリーフォーム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98" name="フリーフォーム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199" name="フリーフォーム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00" name="フリーフォーム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01" name="フリーフォーム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02" name="フリーフォーム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03" name="フリーフォーム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04" name="フリーフォーム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05" name="フリーフォーム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06" name="フリーフォーム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07" name="フリーフォーム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08" name="フリーフォーム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09" name="フリーフォーム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10" name="フリーフォーム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11" name="フリーフォーム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12" name="フリーフォーム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13" name="フリーフォーム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14" name="フリーフォーム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15" name="フリーフォーム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16" name="フリーフォーム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17" name="フリーフォーム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18" name="フリーフォーム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19" name="フリーフォーム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20" name="フリーフォーム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21" name="フリーフォーム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22" name="フリーフォーム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23" name="フリーフォーム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24" name="フリーフォーム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25" name="フリーフォーム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26" name="フリーフォーム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27" name="フリーフォーム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28" name="フリーフォーム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29" name="フリーフォーム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230" name="フリーフォーム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grpSp>
      <p:sp>
        <p:nvSpPr>
          <p:cNvPr id="4" name="フッター プレースホルダー 3"/>
          <p:cNvSpPr>
            <a:spLocks noGrp="1"/>
          </p:cNvSpPr>
          <p:nvPr>
            <p:ph type="ftr" sz="quarter" idx="11"/>
          </p:nvPr>
        </p:nvSpPr>
        <p:spPr/>
        <p:txBody>
          <a:bodyPr rtlCol="0"/>
          <a:lstStyle>
            <a:lvl1pPr>
              <a:defRPr>
                <a:latin typeface="Meiryo UI" panose="020B0604030504040204" pitchFamily="50" charset="-128"/>
                <a:ea typeface="Meiryo UI" panose="020B0604030504040204" pitchFamily="50" charset="-128"/>
              </a:defRPr>
            </a:lvl1pPr>
          </a:lstStyle>
          <a:p>
            <a:endParaRPr lang="ja-JP" altLang="en-US" noProof="0" dirty="0"/>
          </a:p>
        </p:txBody>
      </p:sp>
      <p:sp>
        <p:nvSpPr>
          <p:cNvPr id="3" name="日付プレースホルダー 2"/>
          <p:cNvSpPr>
            <a:spLocks noGrp="1"/>
          </p:cNvSpPr>
          <p:nvPr>
            <p:ph type="dt" sz="half" idx="10"/>
          </p:nvPr>
        </p:nvSpPr>
        <p:spPr/>
        <p:txBody>
          <a:bodyPr rtlCol="0"/>
          <a:lstStyle>
            <a:lvl1pPr>
              <a:defRPr>
                <a:latin typeface="Meiryo UI" panose="020B0604030504040204" pitchFamily="50" charset="-128"/>
                <a:ea typeface="Meiryo UI" panose="020B0604030504040204" pitchFamily="50" charset="-128"/>
              </a:defRPr>
            </a:lvl1pPr>
          </a:lstStyle>
          <a:p>
            <a:fld id="{384E0FA8-2725-4BC8-B993-3AD6D082E1BF}" type="datetime1">
              <a:rPr lang="ja-JP" altLang="en-US" noProof="0" smtClean="0"/>
              <a:t>2019/12/4</a:t>
            </a:fld>
            <a:endParaRPr lang="ja-JP" altLang="en-US" noProof="0" dirty="0"/>
          </a:p>
        </p:txBody>
      </p:sp>
      <p:sp>
        <p:nvSpPr>
          <p:cNvPr id="5" name="スライド番号プレースホルダー 4"/>
          <p:cNvSpPr>
            <a:spLocks noGrp="1"/>
          </p:cNvSpPr>
          <p:nvPr>
            <p:ph type="sldNum" sz="quarter" idx="12"/>
          </p:nvPr>
        </p:nvSpPr>
        <p:spPr/>
        <p:txBody>
          <a:bodyPr rtlCol="0"/>
          <a:lstStyle>
            <a:lvl1pPr>
              <a:defRPr>
                <a:latin typeface="Meiryo UI" panose="020B0604030504040204" pitchFamily="50" charset="-128"/>
                <a:ea typeface="Meiryo UI" panose="020B0604030504040204" pitchFamily="50" charset="-128"/>
              </a:defRPr>
            </a:lvl1pPr>
          </a:lstStyle>
          <a:p>
            <a:fld id="{25BA54BD-C84D-46CE-8B72-31BFB26ABA43}" type="slidenum">
              <a:rPr lang="en-US" altLang="ja-JP" noProof="0" smtClean="0"/>
              <a:pPr/>
              <a:t>‹#›</a:t>
            </a:fld>
            <a:endParaRPr lang="ja-JP" altLang="en-US" noProof="0" dirty="0"/>
          </a:p>
        </p:txBody>
      </p:sp>
    </p:spTree>
    <p:extLst>
      <p:ext uri="{BB962C8B-B14F-4D97-AF65-F5344CB8AC3E}">
        <p14:creationId xmlns:p14="http://schemas.microsoft.com/office/powerpoint/2010/main" val="2531561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p:txBody>
          <a:bodyPr rtlCol="0"/>
          <a:lstStyle/>
          <a:p>
            <a:pPr rtl="0"/>
            <a:endParaRPr lang="ja-JP" altLang="en-US" noProof="0" dirty="0"/>
          </a:p>
        </p:txBody>
      </p:sp>
      <p:sp>
        <p:nvSpPr>
          <p:cNvPr id="2" name="日付プレースホルダー 1"/>
          <p:cNvSpPr>
            <a:spLocks noGrp="1"/>
          </p:cNvSpPr>
          <p:nvPr>
            <p:ph type="dt" sz="half" idx="10"/>
          </p:nvPr>
        </p:nvSpPr>
        <p:spPr/>
        <p:txBody>
          <a:bodyPr rtlCol="0"/>
          <a:lstStyle/>
          <a:p>
            <a:pPr rtl="0"/>
            <a:fld id="{B0BED5AD-94C2-4B88-BD1C-63EF76865C76}" type="datetime1">
              <a:rPr lang="ja-JP" altLang="en-US" noProof="0" smtClean="0"/>
              <a:t>2019/12/4</a:t>
            </a:fld>
            <a:endParaRPr lang="ja-JP" altLang="en-US" noProof="0" dirty="0"/>
          </a:p>
        </p:txBody>
      </p:sp>
      <p:sp>
        <p:nvSpPr>
          <p:cNvPr id="4" name="スライド番号プレースホルダー 3"/>
          <p:cNvSpPr>
            <a:spLocks noGrp="1"/>
          </p:cNvSpPr>
          <p:nvPr>
            <p:ph type="sldNum" sz="quarter" idx="12"/>
          </p:nvPr>
        </p:nvSpPr>
        <p:spPr/>
        <p:txBody>
          <a:bodyPr rtlCol="0"/>
          <a:lstStyle/>
          <a:p>
            <a:pPr rtl="0"/>
            <a:fld id="{25BA54BD-C84D-46CE-8B72-31BFB26ABA43}" type="slidenum">
              <a:rPr lang="en-US" altLang="ja-JP" noProof="0" smtClean="0"/>
              <a:t>‹#›</a:t>
            </a:fld>
            <a:endParaRPr lang="ja-JP" altLang="en-US" noProof="0" dirty="0"/>
          </a:p>
        </p:txBody>
      </p:sp>
    </p:spTree>
    <p:extLst>
      <p:ext uri="{BB962C8B-B14F-4D97-AF65-F5344CB8AC3E}">
        <p14:creationId xmlns:p14="http://schemas.microsoft.com/office/powerpoint/2010/main" val="1405966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キャプション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522414" y="274638"/>
            <a:ext cx="9143998" cy="1020762"/>
          </a:xfrm>
        </p:spPr>
        <p:txBody>
          <a:bodyPr rtlCol="0" anchor="b">
            <a:noAutofit/>
          </a:bodyPr>
          <a:lstStyle>
            <a:lvl1pPr algn="l">
              <a:defRPr sz="3200" b="0">
                <a:latin typeface="Meiryo UI" panose="020B0604030504040204" pitchFamily="50" charset="-128"/>
                <a:ea typeface="Meiryo UI" panose="020B0604030504040204" pitchFamily="50" charset="-128"/>
              </a:defRPr>
            </a:lvl1pPr>
          </a:lstStyle>
          <a:p>
            <a:pPr rtl="0"/>
            <a:r>
              <a:rPr lang="ja-JP" altLang="en-US" noProof="0"/>
              <a:t>マスター タイトルの書式設定</a:t>
            </a:r>
            <a:endParaRPr lang="ja-JP" altLang="en-US" noProof="0" dirty="0"/>
          </a:p>
        </p:txBody>
      </p:sp>
      <p:sp>
        <p:nvSpPr>
          <p:cNvPr id="4" name="テキスト プレースホルダー 3"/>
          <p:cNvSpPr>
            <a:spLocks noGrp="1"/>
          </p:cNvSpPr>
          <p:nvPr>
            <p:ph type="body" sz="half" idx="2"/>
          </p:nvPr>
        </p:nvSpPr>
        <p:spPr>
          <a:xfrm>
            <a:off x="1522413" y="3429000"/>
            <a:ext cx="2743200" cy="2743200"/>
          </a:xfrm>
        </p:spPr>
        <p:txBody>
          <a:bodyPr rtlCol="0" anchor="b">
            <a:normAutofit/>
          </a:bodyPr>
          <a:lstStyle>
            <a:lvl1pPr marL="0" indent="0">
              <a:spcBef>
                <a:spcPts val="1200"/>
              </a:spcBef>
              <a:buNone/>
              <a:defRPr sz="1600">
                <a:latin typeface="Meiryo UI" panose="020B0604030504040204" pitchFamily="50" charset="-128"/>
                <a:ea typeface="Meiryo UI" panose="020B0604030504040204" pitchFamily="50" charset="-128"/>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ja-JP" altLang="en-US" noProof="0"/>
              <a:t>マスター テキストの書式設定</a:t>
            </a:r>
          </a:p>
        </p:txBody>
      </p:sp>
      <p:sp>
        <p:nvSpPr>
          <p:cNvPr id="3" name="コンテンツ プレースホルダー 2"/>
          <p:cNvSpPr>
            <a:spLocks noGrp="1"/>
          </p:cNvSpPr>
          <p:nvPr>
            <p:ph idx="1"/>
          </p:nvPr>
        </p:nvSpPr>
        <p:spPr>
          <a:xfrm>
            <a:off x="4710022" y="1905000"/>
            <a:ext cx="5669280" cy="4038600"/>
          </a:xfrm>
        </p:spPr>
        <p:txBody>
          <a:bodyPr rtlCol="0">
            <a:normAutofit/>
          </a:bodyPr>
          <a:lstStyle>
            <a:lvl1pPr rtl="0">
              <a:defRPr sz="2400">
                <a:latin typeface="Meiryo UI" panose="020B0604030504040204" pitchFamily="50" charset="-128"/>
                <a:ea typeface="Meiryo UI" panose="020B0604030504040204" pitchFamily="50" charset="-128"/>
              </a:defRPr>
            </a:lvl1pPr>
            <a:lvl2pPr>
              <a:defRPr sz="2000">
                <a:latin typeface="Meiryo UI" panose="020B0604030504040204" pitchFamily="50" charset="-128"/>
                <a:ea typeface="Meiryo UI" panose="020B0604030504040204" pitchFamily="50" charset="-128"/>
              </a:defRPr>
            </a:lvl2pPr>
            <a:lvl3pPr>
              <a:defRPr sz="1800">
                <a:latin typeface="Meiryo UI" panose="020B0604030504040204" pitchFamily="50" charset="-128"/>
                <a:ea typeface="Meiryo UI" panose="020B0604030504040204" pitchFamily="50" charset="-128"/>
              </a:defRPr>
            </a:lvl3pPr>
            <a:lvl4pPr>
              <a:defRPr sz="1600">
                <a:latin typeface="Meiryo UI" panose="020B0604030504040204" pitchFamily="50" charset="-128"/>
                <a:ea typeface="Meiryo UI" panose="020B0604030504040204" pitchFamily="50" charset="-128"/>
              </a:defRPr>
            </a:lvl4pPr>
            <a:lvl5pPr>
              <a:defRPr sz="1600">
                <a:latin typeface="Meiryo UI" panose="020B0604030504040204" pitchFamily="50" charset="-128"/>
                <a:ea typeface="Meiryo UI" panose="020B0604030504040204" pitchFamily="50" charset="-128"/>
              </a:defRPr>
            </a:lvl5pPr>
            <a:lvl6pPr>
              <a:defRPr sz="1600"/>
            </a:lvl6pPr>
            <a:lvl7pPr>
              <a:defRPr sz="1600" baseline="0"/>
            </a:lvl7pPr>
            <a:lvl8pPr>
              <a:defRPr sz="1600" baseline="0"/>
            </a:lvl8pPr>
            <a:lvl9pPr>
              <a:defRPr sz="1600" baseline="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grpSp>
        <p:nvGrpSpPr>
          <p:cNvPr id="615" name="フレーム" descr="ボックス グラフィック"/>
          <p:cNvGrpSpPr/>
          <p:nvPr/>
        </p:nvGrpSpPr>
        <p:grpSpPr bwMode="invGray">
          <a:xfrm>
            <a:off x="4417839" y="1630821"/>
            <a:ext cx="6291028" cy="4575885"/>
            <a:chOff x="4417839" y="1630821"/>
            <a:chExt cx="6291028" cy="4575885"/>
          </a:xfrm>
        </p:grpSpPr>
        <p:grpSp>
          <p:nvGrpSpPr>
            <p:cNvPr id="616" name="グループ 615"/>
            <p:cNvGrpSpPr/>
            <p:nvPr/>
          </p:nvGrpSpPr>
          <p:grpSpPr bwMode="invGray">
            <a:xfrm>
              <a:off x="5414491" y="1630821"/>
              <a:ext cx="5294376" cy="4114800"/>
              <a:chOff x="3310555" y="716546"/>
              <a:chExt cx="5294376" cy="4114800"/>
            </a:xfrm>
          </p:grpSpPr>
          <p:grpSp>
            <p:nvGrpSpPr>
              <p:cNvPr id="768" name="グループ 767"/>
              <p:cNvGrpSpPr/>
              <p:nvPr/>
            </p:nvGrpSpPr>
            <p:grpSpPr bwMode="invGray">
              <a:xfrm flipH="1">
                <a:off x="3310555" y="737968"/>
                <a:ext cx="5294376" cy="54864"/>
                <a:chOff x="1522413" y="1514475"/>
                <a:chExt cx="10569575" cy="64008"/>
              </a:xfrm>
              <a:solidFill>
                <a:schemeClr val="accent1"/>
              </a:solidFill>
            </p:grpSpPr>
            <p:sp>
              <p:nvSpPr>
                <p:cNvPr id="844" name="フリーフォーム 84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45" name="フリーフォーム 84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46" name="フリーフォーム 84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47" name="フリーフォーム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48" name="フリーフォーム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49" name="フリーフォーム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50" name="フリーフォーム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51" name="フリーフォーム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52" name="フリーフォーム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53" name="フリーフォーム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54" name="フリーフォーム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55" name="フリーフォーム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56" name="フリーフォーム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57" name="フリーフォーム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58" name="フリーフォーム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59" name="フリーフォーム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60" name="フリーフォーム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61" name="フリーフォーム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62" name="フリーフォーム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63" name="フリーフォーム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64" name="フリーフォーム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65" name="フリーフォーム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66" name="フリーフォーム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67" name="フリーフォーム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68" name="フリーフォーム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69" name="フリーフォーム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70" name="フリーフォーム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71" name="フリーフォーム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72" name="フリーフォーム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73" name="フリーフォーム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74" name="フリーフォーム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75" name="フリーフォーム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76" name="フリーフォーム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77" name="フリーフォーム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78" name="フリーフォーム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79" name="フリーフォーム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80" name="フリーフォーム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81" name="フリーフォーム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82" name="フリーフォーム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83" name="フリーフォーム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84" name="フリーフォーム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85" name="フリーフォーム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86" name="フリーフォーム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87" name="フリーフォーム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88" name="フリーフォーム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89" name="フリーフォーム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90" name="フリーフォーム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91" name="フリーフォーム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92" name="フリーフォーム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93" name="フリーフォーム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94" name="フリーフォーム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95" name="フリーフォーム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96" name="フリーフォーム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97" name="フリーフォーム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98" name="フリーフォーム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99" name="フリーフォーム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900" name="フリーフォーム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901" name="フリーフォーム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902" name="フリーフォーム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903" name="フリーフォーム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904" name="フリーフォーム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905" name="フリーフォーム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906" name="フリーフォーム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907" name="フリーフォーム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908" name="フリーフォーム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909" name="フリーフォーム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910" name="フリーフォーム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911" name="フリーフォーム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912" name="フリーフォーム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913" name="フリーフォーム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914" name="フリーフォーム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915" name="フリーフォーム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916" name="フリーフォーム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917" name="フリーフォーム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grpSp>
          <p:grpSp>
            <p:nvGrpSpPr>
              <p:cNvPr id="769" name="グループ 768"/>
              <p:cNvGrpSpPr/>
              <p:nvPr/>
            </p:nvGrpSpPr>
            <p:grpSpPr bwMode="invGray">
              <a:xfrm rot="16200000" flipH="1">
                <a:off x="6492229" y="2755658"/>
                <a:ext cx="4114800" cy="36576"/>
                <a:chOff x="1522413" y="1514475"/>
                <a:chExt cx="10569575" cy="64008"/>
              </a:xfrm>
              <a:solidFill>
                <a:schemeClr val="accent1"/>
              </a:solidFill>
            </p:grpSpPr>
            <p:sp>
              <p:nvSpPr>
                <p:cNvPr id="770" name="フリーフォーム 76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71" name="フリーフォーム 77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72" name="フリーフォーム 77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73" name="フリーフォーム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74" name="フリーフォーム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75" name="フリーフォーム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76" name="フリーフォーム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77" name="フリーフォーム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78" name="フリーフォーム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79" name="フリーフォーム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80" name="フリーフォーム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81" name="フリーフォーム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82" name="フリーフォーム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83" name="フリーフォーム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84" name="フリーフォーム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85" name="フリーフォーム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86" name="フリーフォーム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87" name="フリーフォーム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88" name="フリーフォーム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89" name="フリーフォーム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90" name="フリーフォーム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91" name="フリーフォーム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92" name="フリーフォーム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93" name="フリーフォーム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94" name="フリーフォーム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95" name="フリーフォーム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96" name="フリーフォーム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97" name="フリーフォーム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98" name="フリーフォーム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99" name="フリーフォーム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00" name="フリーフォーム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01" name="フリーフォーム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02" name="フリーフォーム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03" name="フリーフォーム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04" name="フリーフォーム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05" name="フリーフォーム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06" name="フリーフォーム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07" name="フリーフォーム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08" name="フリーフォーム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09" name="フリーフォーム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10" name="フリーフォーム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11" name="フリーフォーム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12" name="フリーフォーム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13" name="フリーフォーム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14" name="フリーフォーム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15" name="フリーフォーム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16" name="フリーフォーム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17" name="フリーフォーム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18" name="フリーフォーム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19" name="フリーフォーム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20" name="フリーフォーム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21" name="フリーフォーム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22" name="フリーフォーム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23" name="フリーフォーム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24" name="フリーフォーム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25" name="フリーフォーム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26" name="フリーフォーム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27" name="フリーフォーム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28" name="フリーフォーム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29" name="フリーフォーム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30" name="フリーフォーム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31" name="フリーフォーム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32" name="フリーフォーム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33" name="フリーフォーム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34" name="フリーフォーム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35" name="フリーフォーム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36" name="フリーフォーム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37" name="フリーフォーム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38" name="フリーフォーム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39" name="フリーフォーム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40" name="フリーフォーム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41" name="フリーフォーム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42" name="フリーフォーム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43" name="フリーフォーム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grpSp>
        </p:grpSp>
        <p:grpSp>
          <p:nvGrpSpPr>
            <p:cNvPr id="617" name="グループ 616"/>
            <p:cNvGrpSpPr/>
            <p:nvPr/>
          </p:nvGrpSpPr>
          <p:grpSpPr bwMode="invGray">
            <a:xfrm rot="10800000">
              <a:off x="4417839" y="2091906"/>
              <a:ext cx="5294376" cy="4114800"/>
              <a:chOff x="3310555" y="716546"/>
              <a:chExt cx="5294376" cy="4114800"/>
            </a:xfrm>
          </p:grpSpPr>
          <p:grpSp>
            <p:nvGrpSpPr>
              <p:cNvPr id="618" name="グループ 617"/>
              <p:cNvGrpSpPr/>
              <p:nvPr/>
            </p:nvGrpSpPr>
            <p:grpSpPr bwMode="invGray">
              <a:xfrm flipH="1">
                <a:off x="3310555" y="737968"/>
                <a:ext cx="5294376" cy="54864"/>
                <a:chOff x="1522413" y="1514475"/>
                <a:chExt cx="10569575" cy="64008"/>
              </a:xfrm>
              <a:solidFill>
                <a:schemeClr val="accent1"/>
              </a:solidFill>
            </p:grpSpPr>
            <p:sp>
              <p:nvSpPr>
                <p:cNvPr id="694" name="フリーフォーム 69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95" name="フリーフォーム 69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96" name="フリーフォーム 69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97" name="フリーフォーム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98" name="フリーフォーム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99" name="フリーフォーム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00" name="フリーフォーム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01" name="フリーフォーム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02" name="フリーフォーム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03" name="フリーフォーム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04" name="フリーフォーム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05" name="フリーフォーム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06" name="フリーフォーム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07" name="フリーフォーム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08" name="フリーフォーム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09" name="フリーフォーム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10" name="フリーフォーム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11" name="フリーフォーム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12" name="フリーフォーム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13" name="フリーフォーム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14" name="フリーフォーム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15" name="フリーフォーム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16" name="フリーフォーム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17" name="フリーフォーム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18" name="フリーフォーム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19" name="フリーフォーム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20" name="フリーフォーム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21" name="フリーフォーム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22" name="フリーフォーム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23" name="フリーフォーム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24" name="フリーフォーム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25" name="フリーフォーム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26" name="フリーフォーム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27" name="フリーフォーム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28" name="フリーフォーム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29" name="フリーフォーム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30" name="フリーフォーム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31" name="フリーフォーム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32" name="フリーフォーム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33" name="フリーフォーム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34" name="フリーフォーム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35" name="フリーフォーム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36" name="フリーフォーム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37" name="フリーフォーム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38" name="フリーフォーム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39" name="フリーフォーム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40" name="フリーフォーム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41" name="フリーフォーム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42" name="フリーフォーム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43" name="フリーフォーム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44" name="フリーフォーム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45" name="フリーフォーム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46" name="フリーフォーム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47" name="フリーフォーム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48" name="フリーフォーム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49" name="フリーフォーム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50" name="フリーフォーム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51" name="フリーフォーム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52" name="フリーフォーム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53" name="フリーフォーム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54" name="フリーフォーム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55" name="フリーフォーム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56" name="フリーフォーム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57" name="フリーフォーム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58" name="フリーフォーム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59" name="フリーフォーム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60" name="フリーフォーム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61" name="フリーフォーム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62" name="フリーフォーム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63" name="フリーフォーム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64" name="フリーフォーム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65" name="フリーフォーム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66" name="フリーフォーム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67" name="フリーフォーム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grpSp>
          <p:grpSp>
            <p:nvGrpSpPr>
              <p:cNvPr id="619" name="グループ 618"/>
              <p:cNvGrpSpPr/>
              <p:nvPr/>
            </p:nvGrpSpPr>
            <p:grpSpPr bwMode="invGray">
              <a:xfrm rot="16200000" flipH="1">
                <a:off x="6492229" y="2755658"/>
                <a:ext cx="4114800" cy="36576"/>
                <a:chOff x="1522413" y="1514475"/>
                <a:chExt cx="10569575" cy="64008"/>
              </a:xfrm>
              <a:solidFill>
                <a:schemeClr val="accent1"/>
              </a:solidFill>
            </p:grpSpPr>
            <p:sp>
              <p:nvSpPr>
                <p:cNvPr id="620" name="フリーフォーム 61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21" name="フリーフォーム 62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22" name="フリーフォーム 62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23" name="フリーフォーム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24" name="フリーフォーム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25" name="フリーフォーム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26" name="フリーフォーム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27" name="フリーフォーム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28" name="フリーフォーム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29" name="フリーフォーム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30" name="フリーフォーム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31" name="フリーフォーム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32" name="フリーフォーム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33" name="フリーフォーム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34" name="フリーフォーム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35" name="フリーフォーム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36" name="フリーフォーム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37" name="フリーフォーム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38" name="フリーフォーム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39" name="フリーフォーム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40" name="フリーフォーム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41" name="フリーフォーム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42" name="フリーフォーム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43" name="フリーフォーム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44" name="フリーフォーム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45" name="フリーフォーム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46" name="フリーフォーム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47" name="フリーフォーム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48" name="フリーフォーム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49" name="フリーフォーム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50" name="フリーフォーム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51" name="フリーフォーム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52" name="フリーフォーム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53" name="フリーフォーム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54" name="フリーフォーム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55" name="フリーフォーム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56" name="フリーフォーム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57" name="フリーフォーム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58" name="フリーフォーム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59" name="フリーフォーム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60" name="フリーフォーム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61" name="フリーフォーム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62" name="フリーフォーム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63" name="フリーフォーム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64" name="フリーフォーム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65" name="フリーフォーム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66" name="フリーフォーム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67" name="フリーフォーム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68" name="フリーフォーム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69" name="フリーフォーム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70" name="フリーフォーム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71" name="フリーフォーム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72" name="フリーフォーム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73" name="フリーフォーム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74" name="フリーフォーム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75" name="フリーフォーム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76" name="フリーフォーム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77" name="フリーフォーム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78" name="フリーフォーム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79" name="フリーフォーム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80" name="フリーフォーム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81" name="フリーフォーム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82" name="フリーフォーム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83" name="フリーフォーム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84" name="フリーフォーム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85" name="フリーフォーム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86" name="フリーフォーム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87" name="フリーフォーム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88" name="フリーフォーム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89" name="フリーフォーム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90" name="フリーフォーム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91" name="フリーフォーム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92" name="フリーフォーム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93" name="フリーフォーム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grpSp>
        </p:grpSp>
      </p:grpSp>
      <p:sp>
        <p:nvSpPr>
          <p:cNvPr id="6" name="フッター プレースホルダー 5"/>
          <p:cNvSpPr>
            <a:spLocks noGrp="1"/>
          </p:cNvSpPr>
          <p:nvPr>
            <p:ph type="ftr" sz="quarter" idx="11"/>
          </p:nvPr>
        </p:nvSpPr>
        <p:spPr/>
        <p:txBody>
          <a:bodyPr rtlCol="0"/>
          <a:lstStyle>
            <a:lvl1pPr>
              <a:defRPr>
                <a:latin typeface="Meiryo UI" panose="020B0604030504040204" pitchFamily="50" charset="-128"/>
                <a:ea typeface="Meiryo UI" panose="020B0604030504040204" pitchFamily="50" charset="-128"/>
              </a:defRPr>
            </a:lvl1pPr>
          </a:lstStyle>
          <a:p>
            <a:endParaRPr lang="ja-JP" altLang="en-US" noProof="0" dirty="0"/>
          </a:p>
        </p:txBody>
      </p:sp>
      <p:sp>
        <p:nvSpPr>
          <p:cNvPr id="5" name="日付プレースホルダー 4"/>
          <p:cNvSpPr>
            <a:spLocks noGrp="1"/>
          </p:cNvSpPr>
          <p:nvPr>
            <p:ph type="dt" sz="half" idx="10"/>
          </p:nvPr>
        </p:nvSpPr>
        <p:spPr/>
        <p:txBody>
          <a:bodyPr rtlCol="0"/>
          <a:lstStyle>
            <a:lvl1pPr>
              <a:defRPr>
                <a:latin typeface="Meiryo UI" panose="020B0604030504040204" pitchFamily="50" charset="-128"/>
                <a:ea typeface="Meiryo UI" panose="020B0604030504040204" pitchFamily="50" charset="-128"/>
              </a:defRPr>
            </a:lvl1pPr>
          </a:lstStyle>
          <a:p>
            <a:fld id="{2EC6E909-2511-4E2C-9A6F-02E9CF9E4AB4}" type="datetime1">
              <a:rPr lang="ja-JP" altLang="en-US" noProof="0" smtClean="0"/>
              <a:t>2019/12/4</a:t>
            </a:fld>
            <a:endParaRPr lang="ja-JP" altLang="en-US" noProof="0" dirty="0"/>
          </a:p>
        </p:txBody>
      </p:sp>
      <p:sp>
        <p:nvSpPr>
          <p:cNvPr id="7" name="スライド番号プレースホルダー 6"/>
          <p:cNvSpPr>
            <a:spLocks noGrp="1"/>
          </p:cNvSpPr>
          <p:nvPr>
            <p:ph type="sldNum" sz="quarter" idx="12"/>
          </p:nvPr>
        </p:nvSpPr>
        <p:spPr/>
        <p:txBody>
          <a:bodyPr rtlCol="0"/>
          <a:lstStyle>
            <a:lvl1pPr>
              <a:defRPr>
                <a:latin typeface="Meiryo UI" panose="020B0604030504040204" pitchFamily="50" charset="-128"/>
                <a:ea typeface="Meiryo UI" panose="020B0604030504040204" pitchFamily="50" charset="-128"/>
              </a:defRPr>
            </a:lvl1pPr>
          </a:lstStyle>
          <a:p>
            <a:fld id="{25BA54BD-C84D-46CE-8B72-31BFB26ABA43}" type="slidenum">
              <a:rPr lang="en-US" altLang="ja-JP" noProof="0" smtClean="0"/>
              <a:pPr/>
              <a:t>‹#›</a:t>
            </a:fld>
            <a:endParaRPr lang="ja-JP" altLang="en-US" noProof="0" dirty="0"/>
          </a:p>
        </p:txBody>
      </p:sp>
    </p:spTree>
    <p:extLst>
      <p:ext uri="{BB962C8B-B14F-4D97-AF65-F5344CB8AC3E}">
        <p14:creationId xmlns:p14="http://schemas.microsoft.com/office/powerpoint/2010/main" val="962116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キャプション付きの写真">
    <p:spTree>
      <p:nvGrpSpPr>
        <p:cNvPr id="1" name=""/>
        <p:cNvGrpSpPr/>
        <p:nvPr/>
      </p:nvGrpSpPr>
      <p:grpSpPr>
        <a:xfrm>
          <a:off x="0" y="0"/>
          <a:ext cx="0" cy="0"/>
          <a:chOff x="0" y="0"/>
          <a:chExt cx="0" cy="0"/>
        </a:xfrm>
      </p:grpSpPr>
      <p:sp>
        <p:nvSpPr>
          <p:cNvPr id="2" name="タイトル 1"/>
          <p:cNvSpPr>
            <a:spLocks noGrp="1"/>
          </p:cNvSpPr>
          <p:nvPr>
            <p:ph type="title"/>
          </p:nvPr>
        </p:nvSpPr>
        <p:spPr>
          <a:xfrm>
            <a:off x="1522414" y="274638"/>
            <a:ext cx="9143998" cy="1020762"/>
          </a:xfrm>
        </p:spPr>
        <p:txBody>
          <a:bodyPr rtlCol="0" anchor="b">
            <a:noAutofit/>
          </a:bodyPr>
          <a:lstStyle>
            <a:lvl1pPr algn="l">
              <a:defRPr sz="3200" b="0">
                <a:latin typeface="Meiryo UI" panose="020B0604030504040204" pitchFamily="50" charset="-128"/>
                <a:ea typeface="Meiryo UI" panose="020B0604030504040204" pitchFamily="50" charset="-128"/>
              </a:defRPr>
            </a:lvl1pPr>
          </a:lstStyle>
          <a:p>
            <a:pPr rtl="0"/>
            <a:r>
              <a:rPr lang="ja-JP" altLang="en-US" noProof="0"/>
              <a:t>マスター タイトルの書式設定</a:t>
            </a:r>
            <a:endParaRPr lang="ja-JP" altLang="en-US" noProof="0" dirty="0"/>
          </a:p>
        </p:txBody>
      </p:sp>
      <p:sp>
        <p:nvSpPr>
          <p:cNvPr id="3" name="図プレースホルダー 2" descr="画像を追加する空のプレースホルダー。プレースホルダーをクリックし、追加する画像を選択します。"/>
          <p:cNvSpPr>
            <a:spLocks noGrp="1"/>
          </p:cNvSpPr>
          <p:nvPr>
            <p:ph type="pic" idx="1"/>
          </p:nvPr>
        </p:nvSpPr>
        <p:spPr>
          <a:xfrm>
            <a:off x="1745838" y="1884311"/>
            <a:ext cx="5669280" cy="4041648"/>
          </a:xfrm>
          <a:solidFill>
            <a:schemeClr val="bg1"/>
          </a:solidFill>
        </p:spPr>
        <p:txBody>
          <a:bodyPr tIns="914400" rtlCol="0">
            <a:normAutofit/>
          </a:bodyPr>
          <a:lstStyle>
            <a:lvl1pPr marL="0" indent="0" algn="ctr">
              <a:buNone/>
              <a:defRPr sz="2400">
                <a:latin typeface="Meiryo UI" panose="020B0604030504040204" pitchFamily="50" charset="-128"/>
                <a:ea typeface="Meiryo UI" panose="020B0604030504040204" pitchFamily="50" charset="-128"/>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ja-JP" altLang="en-US" noProof="0"/>
              <a:t>図を追加</a:t>
            </a:r>
            <a:endParaRPr lang="ja-JP" altLang="en-US" noProof="0" dirty="0"/>
          </a:p>
        </p:txBody>
      </p:sp>
      <p:grpSp>
        <p:nvGrpSpPr>
          <p:cNvPr id="614" name="フレーム" descr="ボックス グラフィック"/>
          <p:cNvGrpSpPr/>
          <p:nvPr/>
        </p:nvGrpSpPr>
        <p:grpSpPr bwMode="invGray">
          <a:xfrm flipH="1">
            <a:off x="1447500" y="1630821"/>
            <a:ext cx="6291028" cy="4575885"/>
            <a:chOff x="4417839" y="1630821"/>
            <a:chExt cx="6291028" cy="4575885"/>
          </a:xfrm>
        </p:grpSpPr>
        <p:grpSp>
          <p:nvGrpSpPr>
            <p:cNvPr id="615" name="グループ 614"/>
            <p:cNvGrpSpPr/>
            <p:nvPr/>
          </p:nvGrpSpPr>
          <p:grpSpPr bwMode="invGray">
            <a:xfrm>
              <a:off x="5414491" y="1630821"/>
              <a:ext cx="5294376" cy="4114800"/>
              <a:chOff x="3310555" y="716546"/>
              <a:chExt cx="5294376" cy="4114800"/>
            </a:xfrm>
          </p:grpSpPr>
          <p:grpSp>
            <p:nvGrpSpPr>
              <p:cNvPr id="767" name="グループ 766"/>
              <p:cNvGrpSpPr/>
              <p:nvPr/>
            </p:nvGrpSpPr>
            <p:grpSpPr bwMode="invGray">
              <a:xfrm flipH="1">
                <a:off x="3310555" y="737968"/>
                <a:ext cx="5294376" cy="54864"/>
                <a:chOff x="1522413" y="1514475"/>
                <a:chExt cx="10569575" cy="64008"/>
              </a:xfrm>
              <a:solidFill>
                <a:schemeClr val="accent1"/>
              </a:solidFill>
            </p:grpSpPr>
            <p:sp>
              <p:nvSpPr>
                <p:cNvPr id="843" name="フリーフォーム 84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44" name="フリーフォーム 84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45" name="フリーフォーム 84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46" name="フリーフォーム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47" name="フリーフォーム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48" name="フリーフォーム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49" name="フリーフォーム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50" name="フリーフォーム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51" name="フリーフォーム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52" name="フリーフォーム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53" name="フリーフォーム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54" name="フリーフォーム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55" name="フリーフォーム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56" name="フリーフォーム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57" name="フリーフォーム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58" name="フリーフォーム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59" name="フリーフォーム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60" name="フリーフォーム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61" name="フリーフォーム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62" name="フリーフォーム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63" name="フリーフォーム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64" name="フリーフォーム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65" name="フリーフォーム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66" name="フリーフォーム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67" name="フリーフォーム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68" name="フリーフォーム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69" name="フリーフォーム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70" name="フリーフォーム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71" name="フリーフォーム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72" name="フリーフォーム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73" name="フリーフォーム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74" name="フリーフォーム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75" name="フリーフォーム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76" name="フリーフォーム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77" name="フリーフォーム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78" name="フリーフォーム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79" name="フリーフォーム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80" name="フリーフォーム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81" name="フリーフォーム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82" name="フリーフォーム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83" name="フリーフォーム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84" name="フリーフォーム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85" name="フリーフォーム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86" name="フリーフォーム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87" name="フリーフォーム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88" name="フリーフォーム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89" name="フリーフォーム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90" name="フリーフォーム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91" name="フリーフォーム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92" name="フリーフォーム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93" name="フリーフォーム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94" name="フリーフォーム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95" name="フリーフォーム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96" name="フリーフォーム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97" name="フリーフォーム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98" name="フリーフォーム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99" name="フリーフォーム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900" name="フリーフォーム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901" name="フリーフォーム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902" name="フリーフォーム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903" name="フリーフォーム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904" name="フリーフォーム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905" name="フリーフォーム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906" name="フリーフォーム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907" name="フリーフォーム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908" name="フリーフォーム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909" name="フリーフォーム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910" name="フリーフォーム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911" name="フリーフォーム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912" name="フリーフォーム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913" name="フリーフォーム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914" name="フリーフォーム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915" name="フリーフォーム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916" name="フリーフォーム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grpSp>
          <p:grpSp>
            <p:nvGrpSpPr>
              <p:cNvPr id="768" name="グループ 767"/>
              <p:cNvGrpSpPr/>
              <p:nvPr/>
            </p:nvGrpSpPr>
            <p:grpSpPr bwMode="invGray">
              <a:xfrm rot="16200000" flipH="1">
                <a:off x="6492229" y="2755658"/>
                <a:ext cx="4114800" cy="36576"/>
                <a:chOff x="1522413" y="1514475"/>
                <a:chExt cx="10569575" cy="64008"/>
              </a:xfrm>
              <a:solidFill>
                <a:schemeClr val="accent1"/>
              </a:solidFill>
            </p:grpSpPr>
            <p:sp>
              <p:nvSpPr>
                <p:cNvPr id="769" name="フリーフォーム 76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70" name="フリーフォーム 76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71" name="フリーフォーム 77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72" name="フリーフォーム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73" name="フリーフォーム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74" name="フリーフォーム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75" name="フリーフォーム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76" name="フリーフォーム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77" name="フリーフォーム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78" name="フリーフォーム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79" name="フリーフォーム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80" name="フリーフォーム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81" name="フリーフォーム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82" name="フリーフォーム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83" name="フリーフォーム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84" name="フリーフォーム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85" name="フリーフォーム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86" name="フリーフォーム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87" name="フリーフォーム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88" name="フリーフォーム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89" name="フリーフォーム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90" name="フリーフォーム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91" name="フリーフォーム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92" name="フリーフォーム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93" name="フリーフォーム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94" name="フリーフォーム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95" name="フリーフォーム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96" name="フリーフォーム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97" name="フリーフォーム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98" name="フリーフォーム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99" name="フリーフォーム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00" name="フリーフォーム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01" name="フリーフォーム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02" name="フリーフォーム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03" name="フリーフォーム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04" name="フリーフォーム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05" name="フリーフォーム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06" name="フリーフォーム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07" name="フリーフォーム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08" name="フリーフォーム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09" name="フリーフォーム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10" name="フリーフォーム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11" name="フリーフォーム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12" name="フリーフォーム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13" name="フリーフォーム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14" name="フリーフォーム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15" name="フリーフォーム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16" name="フリーフォーム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17" name="フリーフォーム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18" name="フリーフォーム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19" name="フリーフォーム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20" name="フリーフォーム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21" name="フリーフォーム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22" name="フリーフォーム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23" name="フリーフォーム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24" name="フリーフォーム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25" name="フリーフォーム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26" name="フリーフォーム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27" name="フリーフォーム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28" name="フリーフォーム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29" name="フリーフォーム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30" name="フリーフォーム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31" name="フリーフォーム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32" name="フリーフォーム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33" name="フリーフォーム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34" name="フリーフォーム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35" name="フリーフォーム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36" name="フリーフォーム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37" name="フリーフォーム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38" name="フリーフォーム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39" name="フリーフォーム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40" name="フリーフォーム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41" name="フリーフォーム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842" name="フリーフォーム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grpSp>
        </p:grpSp>
        <p:grpSp>
          <p:nvGrpSpPr>
            <p:cNvPr id="616" name="グループ 615"/>
            <p:cNvGrpSpPr/>
            <p:nvPr/>
          </p:nvGrpSpPr>
          <p:grpSpPr bwMode="invGray">
            <a:xfrm rot="10800000">
              <a:off x="4417839" y="2091906"/>
              <a:ext cx="5294376" cy="4114800"/>
              <a:chOff x="3310555" y="716546"/>
              <a:chExt cx="5294376" cy="4114800"/>
            </a:xfrm>
          </p:grpSpPr>
          <p:grpSp>
            <p:nvGrpSpPr>
              <p:cNvPr id="617" name="グループ 616"/>
              <p:cNvGrpSpPr/>
              <p:nvPr/>
            </p:nvGrpSpPr>
            <p:grpSpPr bwMode="invGray">
              <a:xfrm flipH="1">
                <a:off x="3310555" y="737968"/>
                <a:ext cx="5294376" cy="54864"/>
                <a:chOff x="1522413" y="1514475"/>
                <a:chExt cx="10569575" cy="64008"/>
              </a:xfrm>
              <a:solidFill>
                <a:schemeClr val="accent1"/>
              </a:solidFill>
            </p:grpSpPr>
            <p:sp>
              <p:nvSpPr>
                <p:cNvPr id="693" name="フリーフォーム 69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94" name="フリーフォーム 69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95" name="フリーフォーム 69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96" name="フリーフォーム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97" name="フリーフォーム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98" name="フリーフォーム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99" name="フリーフォーム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00" name="フリーフォーム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01" name="フリーフォーム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02" name="フリーフォーム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03" name="フリーフォーム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04" name="フリーフォーム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05" name="フリーフォーム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06" name="フリーフォーム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07" name="フリーフォーム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08" name="フリーフォーム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09" name="フリーフォーム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10" name="フリーフォーム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11" name="フリーフォーム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12" name="フリーフォーム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13" name="フリーフォーム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14" name="フリーフォーム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15" name="フリーフォーム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16" name="フリーフォーム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17" name="フリーフォーム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18" name="フリーフォーム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19" name="フリーフォーム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20" name="フリーフォーム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21" name="フリーフォーム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22" name="フリーフォーム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23" name="フリーフォーム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24" name="フリーフォーム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25" name="フリーフォーム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26" name="フリーフォーム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27" name="フリーフォーム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28" name="フリーフォーム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29" name="フリーフォーム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30" name="フリーフォーム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31" name="フリーフォーム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32" name="フリーフォーム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33" name="フリーフォーム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34" name="フリーフォーム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35" name="フリーフォーム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36" name="フリーフォーム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37" name="フリーフォーム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38" name="フリーフォーム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39" name="フリーフォーム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40" name="フリーフォーム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41" name="フリーフォーム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42" name="フリーフォーム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43" name="フリーフォーム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44" name="フリーフォーム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45" name="フリーフォーム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46" name="フリーフォーム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47" name="フリーフォーム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48" name="フリーフォーム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49" name="フリーフォーム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50" name="フリーフォーム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51" name="フリーフォーム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52" name="フリーフォーム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53" name="フリーフォーム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54" name="フリーフォーム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55" name="フリーフォーム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56" name="フリーフォーム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57" name="フリーフォーム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58" name="フリーフォーム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59" name="フリーフォーム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60" name="フリーフォーム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61" name="フリーフォーム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62" name="フリーフォーム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63" name="フリーフォーム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64" name="フリーフォーム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65" name="フリーフォーム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766" name="フリーフォーム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grpSp>
          <p:grpSp>
            <p:nvGrpSpPr>
              <p:cNvPr id="618" name="グループ 617"/>
              <p:cNvGrpSpPr/>
              <p:nvPr/>
            </p:nvGrpSpPr>
            <p:grpSpPr bwMode="invGray">
              <a:xfrm rot="16200000" flipH="1">
                <a:off x="6492229" y="2755658"/>
                <a:ext cx="4114800" cy="36576"/>
                <a:chOff x="1522413" y="1514475"/>
                <a:chExt cx="10569575" cy="64008"/>
              </a:xfrm>
              <a:solidFill>
                <a:schemeClr val="accent1"/>
              </a:solidFill>
            </p:grpSpPr>
            <p:sp>
              <p:nvSpPr>
                <p:cNvPr id="619" name="フリーフォーム 61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20" name="フリーフォーム 61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21" name="フリーフォーム 62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22" name="フリーフォーム 621"/>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23" name="フリーフォーム 622"/>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24" name="フリーフォーム 623"/>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25" name="フリーフォーム 624"/>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26" name="フリーフォーム 625"/>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27" name="フリーフォーム 626"/>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28" name="フリーフォーム 627"/>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29" name="フリーフォーム 628"/>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30" name="フリーフォーム 629"/>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31" name="フリーフォーム 630"/>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32" name="フリーフォーム 631"/>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33" name="フリーフォーム 632"/>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34" name="フリーフォーム 633"/>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35" name="フリーフォーム 634"/>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36" name="フリーフォーム 635"/>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37" name="フリーフォーム 636"/>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38" name="フリーフォーム 637"/>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39" name="フリーフォーム 638"/>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40" name="フリーフォーム 639"/>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41" name="フリーフォーム 640"/>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42" name="フリーフォーム 641"/>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43" name="フリーフォーム 642"/>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44" name="フリーフォーム 643"/>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45" name="フリーフォーム 644"/>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46" name="フリーフォーム 645"/>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47" name="フリーフォーム 646"/>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48" name="フリーフォーム 647"/>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49" name="フリーフォーム 648"/>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50" name="フリーフォーム 649"/>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51" name="フリーフォーム 650"/>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52" name="フリーフォーム 651"/>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53" name="フリーフォーム 652"/>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54" name="フリーフォーム 653"/>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55" name="フリーフォーム 654"/>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56" name="フリーフォーム 655"/>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57" name="フリーフォーム 656"/>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58" name="フリーフォーム 657"/>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59" name="フリーフォーム 658"/>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60" name="フリーフォーム 659"/>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61" name="フリーフォーム 660"/>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62" name="フリーフォーム 661"/>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63" name="フリーフォーム 662"/>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64" name="フリーフォーム 663"/>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65" name="フリーフォーム 664"/>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66" name="フリーフォーム 665"/>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67" name="フリーフォーム 666"/>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68" name="フリーフォーム 667"/>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69" name="フリーフォーム 668"/>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70" name="フリーフォーム 669"/>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71" name="フリーフォーム 670"/>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72" name="フリーフォーム 671"/>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73" name="フリーフォーム 672"/>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74" name="フリーフォーム 673"/>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75" name="フリーフォーム 674"/>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76" name="フリーフォーム 675"/>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77" name="フリーフォーム 676"/>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78" name="フリーフォーム 677"/>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79" name="フリーフォーム 678"/>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80" name="フリーフォーム 679"/>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81" name="フリーフォーム 680"/>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82" name="フリーフォーム 681"/>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83" name="フリーフォーム 682"/>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84" name="フリーフォーム 683"/>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85" name="フリーフォーム 684"/>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86" name="フリーフォーム 685"/>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87" name="フリーフォーム 686"/>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88" name="フリーフォーム 687"/>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89" name="フリーフォーム 688"/>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90" name="フリーフォーム 689"/>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91" name="フリーフォーム 690"/>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sp>
              <p:nvSpPr>
                <p:cNvPr id="692" name="フリーフォーム 691"/>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ja-JP" altLang="en-US" noProof="0" dirty="0">
                    <a:ln>
                      <a:noFill/>
                    </a:ln>
                    <a:latin typeface="Meiryo UI" panose="020B0604030504040204" pitchFamily="50" charset="-128"/>
                    <a:ea typeface="Meiryo UI" panose="020B0604030504040204" pitchFamily="50" charset="-128"/>
                  </a:endParaRPr>
                </a:p>
              </p:txBody>
            </p:sp>
          </p:grpSp>
        </p:grpSp>
      </p:grpSp>
      <p:sp>
        <p:nvSpPr>
          <p:cNvPr id="4" name="テキスト プレースホルダー 3"/>
          <p:cNvSpPr>
            <a:spLocks noGrp="1"/>
          </p:cNvSpPr>
          <p:nvPr>
            <p:ph type="body" sz="half" idx="2"/>
          </p:nvPr>
        </p:nvSpPr>
        <p:spPr>
          <a:xfrm>
            <a:off x="7905959" y="3411748"/>
            <a:ext cx="2743200" cy="2743200"/>
          </a:xfrm>
        </p:spPr>
        <p:txBody>
          <a:bodyPr rtlCol="0" anchor="b">
            <a:normAutofit/>
          </a:bodyPr>
          <a:lstStyle>
            <a:lvl1pPr marL="0" indent="0" rtl="0">
              <a:spcBef>
                <a:spcPts val="1200"/>
              </a:spcBef>
              <a:buNone/>
              <a:defRPr sz="1600">
                <a:latin typeface="Meiryo UI" panose="020B0604030504040204" pitchFamily="50" charset="-128"/>
                <a:ea typeface="Meiryo UI" panose="020B0604030504040204" pitchFamily="50" charset="-128"/>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ja-JP" altLang="en-US" noProof="0"/>
              <a:t>マスター テキストの書式設定</a:t>
            </a:r>
          </a:p>
        </p:txBody>
      </p:sp>
      <p:sp>
        <p:nvSpPr>
          <p:cNvPr id="6" name="フッター プレースホルダー 5"/>
          <p:cNvSpPr>
            <a:spLocks noGrp="1"/>
          </p:cNvSpPr>
          <p:nvPr>
            <p:ph type="ftr" sz="quarter" idx="11"/>
          </p:nvPr>
        </p:nvSpPr>
        <p:spPr/>
        <p:txBody>
          <a:bodyPr rtlCol="0"/>
          <a:lstStyle>
            <a:lvl1pPr>
              <a:defRPr>
                <a:latin typeface="Meiryo UI" panose="020B0604030504040204" pitchFamily="50" charset="-128"/>
                <a:ea typeface="Meiryo UI" panose="020B0604030504040204" pitchFamily="50" charset="-128"/>
              </a:defRPr>
            </a:lvl1pPr>
          </a:lstStyle>
          <a:p>
            <a:endParaRPr lang="ja-JP" altLang="en-US" noProof="0" dirty="0"/>
          </a:p>
        </p:txBody>
      </p:sp>
      <p:sp>
        <p:nvSpPr>
          <p:cNvPr id="5" name="日付プレースホルダー 4"/>
          <p:cNvSpPr>
            <a:spLocks noGrp="1"/>
          </p:cNvSpPr>
          <p:nvPr>
            <p:ph type="dt" sz="half" idx="10"/>
          </p:nvPr>
        </p:nvSpPr>
        <p:spPr/>
        <p:txBody>
          <a:bodyPr rtlCol="0"/>
          <a:lstStyle>
            <a:lvl1pPr>
              <a:defRPr>
                <a:latin typeface="Meiryo UI" panose="020B0604030504040204" pitchFamily="50" charset="-128"/>
                <a:ea typeface="Meiryo UI" panose="020B0604030504040204" pitchFamily="50" charset="-128"/>
              </a:defRPr>
            </a:lvl1pPr>
          </a:lstStyle>
          <a:p>
            <a:fld id="{48DDB65D-6383-41D1-8312-CD9EC296F66C}" type="datetime1">
              <a:rPr lang="ja-JP" altLang="en-US" noProof="0" smtClean="0"/>
              <a:t>2019/12/4</a:t>
            </a:fld>
            <a:endParaRPr lang="ja-JP" altLang="en-US" noProof="0" dirty="0"/>
          </a:p>
        </p:txBody>
      </p:sp>
      <p:sp>
        <p:nvSpPr>
          <p:cNvPr id="7" name="スライド番号プレースホルダー 6"/>
          <p:cNvSpPr>
            <a:spLocks noGrp="1"/>
          </p:cNvSpPr>
          <p:nvPr>
            <p:ph type="sldNum" sz="quarter" idx="12"/>
          </p:nvPr>
        </p:nvSpPr>
        <p:spPr/>
        <p:txBody>
          <a:bodyPr rtlCol="0"/>
          <a:lstStyle>
            <a:lvl1pPr>
              <a:defRPr>
                <a:latin typeface="Meiryo UI" panose="020B0604030504040204" pitchFamily="50" charset="-128"/>
                <a:ea typeface="Meiryo UI" panose="020B0604030504040204" pitchFamily="50" charset="-128"/>
              </a:defRPr>
            </a:lvl1pPr>
          </a:lstStyle>
          <a:p>
            <a:fld id="{25BA54BD-C84D-46CE-8B72-31BFB26ABA43}" type="slidenum">
              <a:rPr lang="en-US" altLang="ja-JP" noProof="0" smtClean="0"/>
              <a:pPr/>
              <a:t>‹#›</a:t>
            </a:fld>
            <a:endParaRPr lang="ja-JP" altLang="en-US" noProof="0" dirty="0"/>
          </a:p>
        </p:txBody>
      </p:sp>
    </p:spTree>
    <p:extLst>
      <p:ext uri="{BB962C8B-B14F-4D97-AF65-F5344CB8AC3E}">
        <p14:creationId xmlns:p14="http://schemas.microsoft.com/office/powerpoint/2010/main" val="3617694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1522414" y="274638"/>
            <a:ext cx="9143998" cy="1020762"/>
          </a:xfrm>
          <a:prstGeom prst="rect">
            <a:avLst/>
          </a:prstGeom>
        </p:spPr>
        <p:txBody>
          <a:bodyPr vert="horz" lIns="91440" tIns="45720" rIns="91440" bIns="45720" rtlCol="0" anchor="b">
            <a:normAutofit/>
          </a:bodyPr>
          <a:lstStyle/>
          <a:p>
            <a:pPr rtl="0"/>
            <a:r>
              <a:rPr lang="ja-JP" altLang="en-US" noProof="0" dirty="0"/>
              <a:t>クリックしてマスター タイトルのスタイルを編集します</a:t>
            </a:r>
          </a:p>
        </p:txBody>
      </p:sp>
      <p:sp>
        <p:nvSpPr>
          <p:cNvPr id="3" name="テキスト プレースホルダー 2"/>
          <p:cNvSpPr>
            <a:spLocks noGrp="1"/>
          </p:cNvSpPr>
          <p:nvPr>
            <p:ph type="body" idx="1"/>
          </p:nvPr>
        </p:nvSpPr>
        <p:spPr>
          <a:xfrm>
            <a:off x="1522414" y="1905000"/>
            <a:ext cx="9144000" cy="4267200"/>
          </a:xfrm>
          <a:prstGeom prst="rect">
            <a:avLst/>
          </a:prstGeom>
        </p:spPr>
        <p:txBody>
          <a:bodyPr vert="horz" lIns="91440" tIns="45720" rIns="91440" bIns="45720" rtlCol="0">
            <a:normAutofit/>
          </a:bodyPr>
          <a:lstStyle/>
          <a:p>
            <a:pPr lvl="0" rtl="0"/>
            <a:r>
              <a:rPr lang="ja-JP" altLang="en-US" noProof="0" dirty="0"/>
              <a:t>マスター テキストの書式設定</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sp>
        <p:nvSpPr>
          <p:cNvPr id="5" name="フッター プレースホルダー 4"/>
          <p:cNvSpPr>
            <a:spLocks noGrp="1"/>
          </p:cNvSpPr>
          <p:nvPr>
            <p:ph type="ftr" sz="quarter" idx="3"/>
          </p:nvPr>
        </p:nvSpPr>
        <p:spPr>
          <a:xfrm>
            <a:off x="1522413" y="6400801"/>
            <a:ext cx="6324599" cy="276226"/>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defRPr>
            </a:lvl1pPr>
          </a:lstStyle>
          <a:p>
            <a:endParaRPr lang="ja-JP" altLang="en-US" noProof="0" dirty="0"/>
          </a:p>
        </p:txBody>
      </p:sp>
      <p:sp>
        <p:nvSpPr>
          <p:cNvPr id="4" name="日付プレースホルダー 3"/>
          <p:cNvSpPr>
            <a:spLocks noGrp="1"/>
          </p:cNvSpPr>
          <p:nvPr>
            <p:ph type="dt" sz="half" idx="2"/>
          </p:nvPr>
        </p:nvSpPr>
        <p:spPr>
          <a:xfrm>
            <a:off x="8075612" y="6400801"/>
            <a:ext cx="1243859" cy="276226"/>
          </a:xfrm>
          <a:prstGeom prst="rect">
            <a:avLst/>
          </a:prstGeom>
        </p:spPr>
        <p:txBody>
          <a:bodyPr vert="horz" lIns="91440" tIns="45720" rIns="91440" bIns="45720" rtlCol="0" anchor="ctr"/>
          <a:lstStyle>
            <a:lvl1pPr algn="r">
              <a:defRPr sz="1200">
                <a:solidFill>
                  <a:schemeClr val="tx1">
                    <a:tint val="75000"/>
                  </a:schemeClr>
                </a:solidFill>
                <a:latin typeface="Meiryo UI" panose="020B0604030504040204" pitchFamily="50" charset="-128"/>
                <a:ea typeface="Meiryo UI" panose="020B0604030504040204" pitchFamily="50" charset="-128"/>
              </a:defRPr>
            </a:lvl1pPr>
          </a:lstStyle>
          <a:p>
            <a:fld id="{E85DF60A-26F9-488A-9CFE-3DD4767C5E66}" type="datetime1">
              <a:rPr lang="ja-JP" altLang="en-US" noProof="0" smtClean="0"/>
              <a:t>2019/12/4</a:t>
            </a:fld>
            <a:endParaRPr lang="ja-JP" altLang="en-US" noProof="0" dirty="0"/>
          </a:p>
        </p:txBody>
      </p:sp>
      <p:sp>
        <p:nvSpPr>
          <p:cNvPr id="6" name="スライド番号プレースホルダー 5"/>
          <p:cNvSpPr>
            <a:spLocks noGrp="1"/>
          </p:cNvSpPr>
          <p:nvPr>
            <p:ph type="sldNum" sz="quarter" idx="4"/>
          </p:nvPr>
        </p:nvSpPr>
        <p:spPr>
          <a:xfrm>
            <a:off x="9523412" y="6400801"/>
            <a:ext cx="1143002" cy="276226"/>
          </a:xfrm>
          <a:prstGeom prst="rect">
            <a:avLst/>
          </a:prstGeom>
        </p:spPr>
        <p:txBody>
          <a:bodyPr vert="horz" lIns="91440" tIns="45720" rIns="91440" bIns="45720" rtlCol="0" anchor="ctr"/>
          <a:lstStyle>
            <a:lvl1pPr algn="r">
              <a:defRPr sz="1200">
                <a:solidFill>
                  <a:schemeClr val="tx1">
                    <a:tint val="75000"/>
                  </a:schemeClr>
                </a:solidFill>
                <a:latin typeface="Meiryo UI" panose="020B0604030504040204" pitchFamily="50" charset="-128"/>
                <a:ea typeface="Meiryo UI" panose="020B0604030504040204" pitchFamily="50" charset="-128"/>
              </a:defRPr>
            </a:lvl1pPr>
          </a:lstStyle>
          <a:p>
            <a:fld id="{25BA54BD-C84D-46CE-8B72-31BFB26ABA43}" type="slidenum">
              <a:rPr lang="en-US" altLang="ja-JP" noProof="0" smtClean="0"/>
              <a:pPr/>
              <a:t>‹#›</a:t>
            </a:fld>
            <a:endParaRPr lang="ja-JP" altLang="en-US" noProof="0" dirty="0"/>
          </a:p>
        </p:txBody>
      </p:sp>
    </p:spTree>
    <p:extLst>
      <p:ext uri="{BB962C8B-B14F-4D97-AF65-F5344CB8AC3E}">
        <p14:creationId xmlns:p14="http://schemas.microsoft.com/office/powerpoint/2010/main" val="5356364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kumimoji="1" sz="3200" kern="1200">
          <a:solidFill>
            <a:schemeClr val="tx1"/>
          </a:solidFill>
          <a:latin typeface="Meiryo UI" panose="020B0604030504040204" pitchFamily="50" charset="-128"/>
          <a:ea typeface="Meiryo UI" panose="020B0604030504040204" pitchFamily="50" charset="-128"/>
          <a:cs typeface="+mj-cs"/>
        </a:defRPr>
      </a:lvl1pPr>
    </p:titleStyle>
    <p:bodyStyle>
      <a:lvl1pPr marL="274320" indent="-274320" algn="l" defTabSz="914400" rtl="0" eaLnBrk="1" latinLnBrk="0" hangingPunct="1">
        <a:lnSpc>
          <a:spcPct val="90000"/>
        </a:lnSpc>
        <a:spcBef>
          <a:spcPts val="1800"/>
        </a:spcBef>
        <a:buSzPct val="100000"/>
        <a:buFont typeface="Arial" pitchFamily="34" charset="0"/>
        <a:buChar char="▪"/>
        <a:defRPr kumimoji="1" sz="2400" kern="1200">
          <a:solidFill>
            <a:schemeClr val="tx1"/>
          </a:solidFill>
          <a:latin typeface="Meiryo UI" panose="020B0604030504040204" pitchFamily="50" charset="-128"/>
          <a:ea typeface="Meiryo UI" panose="020B0604030504040204" pitchFamily="50" charset="-128"/>
          <a:cs typeface="+mn-cs"/>
        </a:defRPr>
      </a:lvl1pPr>
      <a:lvl2pPr marL="576072" indent="-274320" algn="l" defTabSz="914400" rtl="0" eaLnBrk="1" latinLnBrk="0" hangingPunct="1">
        <a:lnSpc>
          <a:spcPct val="90000"/>
        </a:lnSpc>
        <a:spcBef>
          <a:spcPts val="600"/>
        </a:spcBef>
        <a:buSzPct val="100000"/>
        <a:buFont typeface="Consolas" pitchFamily="49" charset="0"/>
        <a:buChar char="–"/>
        <a:defRPr kumimoji="1" sz="2000" kern="1200">
          <a:solidFill>
            <a:schemeClr val="tx1"/>
          </a:solidFill>
          <a:latin typeface="Meiryo UI" panose="020B0604030504040204" pitchFamily="50" charset="-128"/>
          <a:ea typeface="Meiryo UI" panose="020B0604030504040204" pitchFamily="50" charset="-128"/>
          <a:cs typeface="+mn-cs"/>
        </a:defRPr>
      </a:lvl2pPr>
      <a:lvl3pPr marL="804672" indent="-228600" algn="l" defTabSz="914400" rtl="0" eaLnBrk="1" latinLnBrk="0" hangingPunct="1">
        <a:lnSpc>
          <a:spcPct val="90000"/>
        </a:lnSpc>
        <a:spcBef>
          <a:spcPts val="600"/>
        </a:spcBef>
        <a:buSzPct val="100000"/>
        <a:buFont typeface="Arial"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kumimoji="1" sz="1600" kern="1200">
          <a:solidFill>
            <a:schemeClr val="tx1"/>
          </a:solidFill>
          <a:latin typeface="Meiryo UI" panose="020B0604030504040204" pitchFamily="50" charset="-128"/>
          <a:ea typeface="Meiryo UI" panose="020B0604030504040204" pitchFamily="50" charset="-128"/>
          <a:cs typeface="+mn-cs"/>
        </a:defRPr>
      </a:lvl4pPr>
      <a:lvl5pPr marL="1261872" indent="-228600" algn="l" defTabSz="914400" rtl="0" eaLnBrk="1" latinLnBrk="0" hangingPunct="1">
        <a:lnSpc>
          <a:spcPct val="90000"/>
        </a:lnSpc>
        <a:spcBef>
          <a:spcPts val="600"/>
        </a:spcBef>
        <a:buSzPct val="100000"/>
        <a:buFont typeface="Arial" pitchFamily="34" charset="0"/>
        <a:buChar char="▪"/>
        <a:defRPr kumimoji="1" sz="1600" kern="1200">
          <a:solidFill>
            <a:schemeClr val="tx1"/>
          </a:solidFill>
          <a:latin typeface="Meiryo UI" panose="020B0604030504040204" pitchFamily="50" charset="-128"/>
          <a:ea typeface="Meiryo UI" panose="020B0604030504040204" pitchFamily="50" charset="-128"/>
          <a:cs typeface="+mn-cs"/>
        </a:defRPr>
      </a:lvl5pPr>
      <a:lvl6pPr marL="1490472" indent="-228600" algn="l" defTabSz="914400" rtl="0" eaLnBrk="1" latinLnBrk="0" hangingPunct="1">
        <a:lnSpc>
          <a:spcPct val="90000"/>
        </a:lnSpc>
        <a:spcBef>
          <a:spcPts val="600"/>
        </a:spcBef>
        <a:buSzPct val="100000"/>
        <a:buFont typeface="Consolas" pitchFamily="49" charset="0"/>
        <a:buChar char="–"/>
        <a:defRPr kumimoji="1"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100000"/>
        <a:buFont typeface="Arial" pitchFamily="34" charset="0"/>
        <a:buChar char="▪"/>
        <a:defRPr kumimoji="1"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kumimoji="1"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100000"/>
        <a:buFont typeface="Arial" pitchFamily="34" charset="0"/>
        <a:buChar char="▪"/>
        <a:defRPr kumimoji="1" sz="1600" kern="1200">
          <a:solidFill>
            <a:schemeClr val="tx1"/>
          </a:solidFill>
          <a:latin typeface="+mn-lt"/>
          <a:ea typeface="+mn-ea"/>
          <a:cs typeface="+mn-cs"/>
        </a:defRPr>
      </a:lvl9pPr>
    </p:bodyStyle>
    <p:otherStyle>
      <a:defPPr>
        <a:defRPr/>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693812" y="1988840"/>
            <a:ext cx="10873208" cy="1938992"/>
          </a:xfrm>
          <a:prstGeom prst="rect">
            <a:avLst/>
          </a:prstGeom>
          <a:noFill/>
        </p:spPr>
        <p:txBody>
          <a:bodyPr wrap="square" lIns="91440" tIns="45720" rIns="91440" bIns="45720">
            <a:spAutoFit/>
          </a:bodyPr>
          <a:lstStyle/>
          <a:p>
            <a:pPr algn="ctr"/>
            <a:r>
              <a:rPr lang="ja-JP" altLang="en-US" sz="6000" b="0" cap="none" spc="0" dirty="0">
                <a:ln w="0"/>
                <a:solidFill>
                  <a:schemeClr val="tx1"/>
                </a:solidFill>
                <a:effectLst>
                  <a:outerShdw blurRad="38100" dist="19050" dir="2700000" algn="tl" rotWithShape="0">
                    <a:schemeClr val="dk1">
                      <a:alpha val="40000"/>
                    </a:schemeClr>
                  </a:outerShdw>
                </a:effectLst>
                <a:latin typeface="HGS創英角ｺﾞｼｯｸUB" panose="020B0900000000000000" pitchFamily="50" charset="-128"/>
                <a:ea typeface="HGS創英角ｺﾞｼｯｸUB" panose="020B0900000000000000" pitchFamily="50" charset="-128"/>
              </a:rPr>
              <a:t>うそをついたり、ごまかしたりしたことがありますか。</a:t>
            </a:r>
          </a:p>
        </p:txBody>
      </p:sp>
    </p:spTree>
    <p:extLst>
      <p:ext uri="{BB962C8B-B14F-4D97-AF65-F5344CB8AC3E}">
        <p14:creationId xmlns:p14="http://schemas.microsoft.com/office/powerpoint/2010/main" val="4144555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629916" y="1556792"/>
            <a:ext cx="9433048" cy="3416320"/>
          </a:xfrm>
          <a:prstGeom prst="rect">
            <a:avLst/>
          </a:prstGeom>
          <a:noFill/>
        </p:spPr>
        <p:txBody>
          <a:bodyPr wrap="square" lIns="91440" tIns="45720" rIns="91440" bIns="45720">
            <a:spAutoFit/>
          </a:bodyPr>
          <a:lstStyle/>
          <a:p>
            <a:r>
              <a:rPr lang="ja-JP" altLang="en-US" sz="5400" b="0" cap="none" spc="0" dirty="0">
                <a:ln w="0"/>
                <a:solidFill>
                  <a:schemeClr val="tx1"/>
                </a:solidFill>
                <a:effectLst>
                  <a:outerShdw blurRad="38100" dist="19050" dir="2700000" algn="tl" rotWithShape="0">
                    <a:schemeClr val="dk1">
                      <a:alpha val="40000"/>
                    </a:schemeClr>
                  </a:outerShdw>
                </a:effectLst>
                <a:latin typeface="HGS創英角ｺﾞｼｯｸUB" panose="020B0900000000000000" pitchFamily="50" charset="-128"/>
                <a:ea typeface="HGS創英角ｺﾞｼｯｸUB" panose="020B0900000000000000" pitchFamily="50" charset="-128"/>
              </a:rPr>
              <a:t>班でみんなの意見を交流し合おう。</a:t>
            </a:r>
            <a:endParaRPr lang="en-US" altLang="ja-JP" sz="5400" b="0" cap="none" spc="0" dirty="0">
              <a:ln w="0"/>
              <a:solidFill>
                <a:schemeClr val="tx1"/>
              </a:solidFill>
              <a:effectLst>
                <a:outerShdw blurRad="38100" dist="19050" dir="2700000" algn="tl" rotWithShape="0">
                  <a:schemeClr val="dk1">
                    <a:alpha val="40000"/>
                  </a:schemeClr>
                </a:outerShdw>
              </a:effectLst>
              <a:latin typeface="HGS創英角ｺﾞｼｯｸUB" panose="020B0900000000000000" pitchFamily="50" charset="-128"/>
              <a:ea typeface="HGS創英角ｺﾞｼｯｸUB" panose="020B0900000000000000" pitchFamily="50" charset="-128"/>
            </a:endParaRPr>
          </a:p>
          <a:p>
            <a:r>
              <a:rPr lang="ja-JP" altLang="en-US" sz="5400" b="0" cap="none" spc="0" dirty="0">
                <a:ln w="0"/>
                <a:solidFill>
                  <a:schemeClr val="tx1"/>
                </a:solidFill>
                <a:effectLst>
                  <a:outerShdw blurRad="38100" dist="19050" dir="2700000" algn="tl" rotWithShape="0">
                    <a:schemeClr val="dk1">
                      <a:alpha val="40000"/>
                    </a:schemeClr>
                  </a:outerShdw>
                </a:effectLst>
                <a:latin typeface="HGS創英角ｺﾞｼｯｸUB" panose="020B0900000000000000" pitchFamily="50" charset="-128"/>
                <a:ea typeface="HGS創英角ｺﾞｼｯｸUB" panose="020B0900000000000000" pitchFamily="50" charset="-128"/>
              </a:rPr>
              <a:t>「なるほど」と思った友達の意見は、赤ペンで書き込もう。</a:t>
            </a:r>
          </a:p>
        </p:txBody>
      </p:sp>
    </p:spTree>
    <p:extLst>
      <p:ext uri="{BB962C8B-B14F-4D97-AF65-F5344CB8AC3E}">
        <p14:creationId xmlns:p14="http://schemas.microsoft.com/office/powerpoint/2010/main" val="4094138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629916" y="2492896"/>
            <a:ext cx="9361040" cy="1754326"/>
          </a:xfrm>
          <a:prstGeom prst="rect">
            <a:avLst/>
          </a:prstGeom>
          <a:noFill/>
        </p:spPr>
        <p:txBody>
          <a:bodyPr wrap="square" lIns="91440" tIns="45720" rIns="91440" bIns="45720">
            <a:spAutoFit/>
          </a:bodyPr>
          <a:lstStyle/>
          <a:p>
            <a:r>
              <a:rPr lang="ja-JP" altLang="en-US" sz="5400" dirty="0">
                <a:ln w="0"/>
                <a:effectLst>
                  <a:outerShdw blurRad="38100" dist="19050" dir="2700000" algn="tl" rotWithShape="0">
                    <a:schemeClr val="dk1">
                      <a:alpha val="40000"/>
                    </a:schemeClr>
                  </a:outerShdw>
                </a:effectLst>
                <a:latin typeface="HGS創英角ｺﾞｼｯｸUB" panose="020B0900000000000000" pitchFamily="50" charset="-128"/>
                <a:ea typeface="HGS創英角ｺﾞｼｯｸUB" panose="020B0900000000000000" pitchFamily="50" charset="-128"/>
              </a:rPr>
              <a:t>エイミーは、どんな心を大事にして行動したのでしょう。</a:t>
            </a:r>
            <a:endParaRPr lang="ja-JP" altLang="en-US" sz="5400" b="0" cap="none" spc="0" dirty="0">
              <a:ln w="0"/>
              <a:solidFill>
                <a:schemeClr val="tx1"/>
              </a:solidFill>
              <a:effectLst>
                <a:outerShdw blurRad="38100" dist="19050" dir="2700000" algn="tl" rotWithShape="0">
                  <a:schemeClr val="dk1">
                    <a:alpha val="40000"/>
                  </a:schemeClr>
                </a:outerShdw>
              </a:effectLst>
              <a:latin typeface="HGS創英角ｺﾞｼｯｸUB" panose="020B0900000000000000" pitchFamily="50" charset="-128"/>
              <a:ea typeface="HGS創英角ｺﾞｼｯｸUB" panose="020B0900000000000000" pitchFamily="50" charset="-128"/>
            </a:endParaRPr>
          </a:p>
        </p:txBody>
      </p:sp>
    </p:spTree>
    <p:extLst>
      <p:ext uri="{BB962C8B-B14F-4D97-AF65-F5344CB8AC3E}">
        <p14:creationId xmlns:p14="http://schemas.microsoft.com/office/powerpoint/2010/main" val="618703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485900" y="1628800"/>
            <a:ext cx="9361040" cy="3416320"/>
          </a:xfrm>
          <a:prstGeom prst="rect">
            <a:avLst/>
          </a:prstGeom>
          <a:noFill/>
        </p:spPr>
        <p:txBody>
          <a:bodyPr wrap="square" lIns="91440" tIns="45720" rIns="91440" bIns="45720">
            <a:spAutoFit/>
          </a:bodyPr>
          <a:lstStyle/>
          <a:p>
            <a:r>
              <a:rPr lang="ja-JP" altLang="en-US" sz="5400" dirty="0">
                <a:ln w="0"/>
                <a:effectLst>
                  <a:outerShdw blurRad="38100" dist="19050" dir="2700000" algn="tl" rotWithShape="0">
                    <a:schemeClr val="dk1">
                      <a:alpha val="40000"/>
                    </a:schemeClr>
                  </a:outerShdw>
                </a:effectLst>
                <a:latin typeface="HGS創英角ｺﾞｼｯｸUB" panose="020B0900000000000000" pitchFamily="50" charset="-128"/>
                <a:ea typeface="HGS創英角ｺﾞｼｯｸUB" panose="020B0900000000000000" pitchFamily="50" charset="-128"/>
              </a:rPr>
              <a:t>今日の学習を振り返り、今までの自分とこれからの自分について、あなたの思いを書きましょう。</a:t>
            </a:r>
            <a:endParaRPr lang="ja-JP" altLang="en-US" sz="5400" b="0" cap="none" spc="0" dirty="0">
              <a:ln w="0"/>
              <a:solidFill>
                <a:schemeClr val="tx1"/>
              </a:solidFill>
              <a:effectLst>
                <a:outerShdw blurRad="38100" dist="19050" dir="2700000" algn="tl" rotWithShape="0">
                  <a:schemeClr val="dk1">
                    <a:alpha val="40000"/>
                  </a:schemeClr>
                </a:outerShdw>
              </a:effectLst>
              <a:latin typeface="HGS創英角ｺﾞｼｯｸUB" panose="020B0900000000000000" pitchFamily="50" charset="-128"/>
              <a:ea typeface="HGS創英角ｺﾞｼｯｸUB" panose="020B0900000000000000" pitchFamily="50" charset="-128"/>
            </a:endParaRPr>
          </a:p>
        </p:txBody>
      </p:sp>
    </p:spTree>
    <p:extLst>
      <p:ext uri="{BB962C8B-B14F-4D97-AF65-F5344CB8AC3E}">
        <p14:creationId xmlns:p14="http://schemas.microsoft.com/office/powerpoint/2010/main" val="3296801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2"/>
          <p:cNvSpPr>
            <a:spLocks noGrp="1"/>
          </p:cNvSpPr>
          <p:nvPr>
            <p:ph type="title"/>
          </p:nvPr>
        </p:nvSpPr>
        <p:spPr>
          <a:xfrm>
            <a:off x="1598246" y="764704"/>
            <a:ext cx="9143998" cy="1440160"/>
          </a:xfrm>
        </p:spPr>
        <p:txBody>
          <a:bodyPr rtlCol="0">
            <a:normAutofit/>
          </a:bodyPr>
          <a:lstStyle/>
          <a:p>
            <a:pPr rtl="0"/>
            <a:r>
              <a:rPr lang="ja-JP" altLang="en-US" sz="4400" dirty="0">
                <a:latin typeface="HGS創英角ｺﾞｼｯｸUB" panose="020B0900000000000000" pitchFamily="50" charset="-128"/>
                <a:ea typeface="HGS創英角ｺﾞｼｯｸUB" panose="020B0900000000000000" pitchFamily="50" charset="-128"/>
              </a:rPr>
              <a:t>買い物をして、おつりが５００円多かったら、あなたはどうしますか。</a:t>
            </a:r>
          </a:p>
        </p:txBody>
      </p:sp>
      <p:pic>
        <p:nvPicPr>
          <p:cNvPr id="2" name="図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05980" y="2982266"/>
            <a:ext cx="3054591" cy="3140968"/>
          </a:xfrm>
          <a:prstGeom prst="rect">
            <a:avLst/>
          </a:prstGeom>
        </p:spPr>
      </p:pic>
      <p:sp>
        <p:nvSpPr>
          <p:cNvPr id="4" name="テキスト ボックス 3"/>
          <p:cNvSpPr txBox="1"/>
          <p:nvPr/>
        </p:nvSpPr>
        <p:spPr>
          <a:xfrm>
            <a:off x="7102524" y="2982266"/>
            <a:ext cx="2736304" cy="2751522"/>
          </a:xfrm>
          <a:prstGeom prst="rect">
            <a:avLst/>
          </a:prstGeom>
          <a:solidFill>
            <a:schemeClr val="tx1"/>
          </a:solidFill>
        </p:spPr>
        <p:txBody>
          <a:bodyPr wrap="square" rtlCol="0">
            <a:spAutoFit/>
          </a:bodyPr>
          <a:lstStyle/>
          <a:p>
            <a:pPr>
              <a:lnSpc>
                <a:spcPct val="90000"/>
              </a:lnSpc>
            </a:pPr>
            <a:r>
              <a:rPr kumimoji="1" lang="ja-JP" altLang="en-US" sz="2400" dirty="0">
                <a:solidFill>
                  <a:schemeClr val="bg1"/>
                </a:solidFill>
              </a:rPr>
              <a:t>教科書の画像データより</a:t>
            </a:r>
            <a:endParaRPr kumimoji="1" lang="en-US" altLang="ja-JP" sz="2400" dirty="0">
              <a:solidFill>
                <a:schemeClr val="bg1"/>
              </a:solidFill>
            </a:endParaRPr>
          </a:p>
          <a:p>
            <a:pPr>
              <a:lnSpc>
                <a:spcPct val="90000"/>
              </a:lnSpc>
            </a:pPr>
            <a:endParaRPr kumimoji="1" lang="en-US" altLang="ja-JP" sz="2400" dirty="0">
              <a:solidFill>
                <a:schemeClr val="bg1"/>
              </a:solidFill>
            </a:endParaRPr>
          </a:p>
          <a:p>
            <a:pPr>
              <a:lnSpc>
                <a:spcPct val="90000"/>
              </a:lnSpc>
            </a:pPr>
            <a:r>
              <a:rPr kumimoji="1" lang="ja-JP" altLang="en-US" sz="2400" dirty="0">
                <a:solidFill>
                  <a:schemeClr val="bg1"/>
                </a:solidFill>
              </a:rPr>
              <a:t>支払い後、おつりが多かったのを見て悩む様子</a:t>
            </a:r>
            <a:endParaRPr kumimoji="1" lang="en-US" altLang="ja-JP" sz="2400" dirty="0">
              <a:solidFill>
                <a:schemeClr val="bg1"/>
              </a:solidFill>
            </a:endParaRPr>
          </a:p>
          <a:p>
            <a:pPr>
              <a:lnSpc>
                <a:spcPct val="90000"/>
              </a:lnSpc>
            </a:pPr>
            <a:endParaRPr kumimoji="1" lang="en-US" altLang="ja-JP" sz="2400" dirty="0"/>
          </a:p>
          <a:p>
            <a:pPr>
              <a:lnSpc>
                <a:spcPct val="90000"/>
              </a:lnSpc>
            </a:pPr>
            <a:endParaRPr kumimoji="1" lang="ja-JP" altLang="en-US" sz="2400" dirty="0"/>
          </a:p>
        </p:txBody>
      </p:sp>
    </p:spTree>
    <p:extLst>
      <p:ext uri="{BB962C8B-B14F-4D97-AF65-F5344CB8AC3E}">
        <p14:creationId xmlns:p14="http://schemas.microsoft.com/office/powerpoint/2010/main" val="2128536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2"/>
          <p:cNvSpPr>
            <a:spLocks noGrp="1"/>
          </p:cNvSpPr>
          <p:nvPr>
            <p:ph type="title"/>
          </p:nvPr>
        </p:nvSpPr>
        <p:spPr>
          <a:xfrm>
            <a:off x="1557908" y="764704"/>
            <a:ext cx="9143998" cy="1440160"/>
          </a:xfrm>
        </p:spPr>
        <p:txBody>
          <a:bodyPr rtlCol="0">
            <a:normAutofit fontScale="90000"/>
          </a:bodyPr>
          <a:lstStyle/>
          <a:p>
            <a:pPr rtl="0"/>
            <a:r>
              <a:rPr lang="ja-JP" altLang="en-US" sz="4400" dirty="0">
                <a:latin typeface="HGS創英角ｺﾞｼｯｸUB" panose="020B0900000000000000" pitchFamily="50" charset="-128"/>
                <a:ea typeface="HGS創英角ｺﾞｼｯｸUB" panose="020B0900000000000000" pitchFamily="50" charset="-128"/>
              </a:rPr>
              <a:t>答案用紙のまちがった答えが○になっていたら、あなたはどうしますか。</a:t>
            </a:r>
          </a:p>
        </p:txBody>
      </p:sp>
      <p:pic>
        <p:nvPicPr>
          <p:cNvPr id="3" name="図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70176" y="2738057"/>
            <a:ext cx="2866628" cy="2866628"/>
          </a:xfrm>
          <a:prstGeom prst="rect">
            <a:avLst/>
          </a:prstGeom>
        </p:spPr>
      </p:pic>
      <p:pic>
        <p:nvPicPr>
          <p:cNvPr id="4" name="図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13892" y="3314121"/>
            <a:ext cx="1714500" cy="1714500"/>
          </a:xfrm>
          <a:prstGeom prst="rect">
            <a:avLst/>
          </a:prstGeom>
        </p:spPr>
      </p:pic>
      <p:sp>
        <p:nvSpPr>
          <p:cNvPr id="6" name="テキスト ボックス 5"/>
          <p:cNvSpPr txBox="1"/>
          <p:nvPr/>
        </p:nvSpPr>
        <p:spPr>
          <a:xfrm>
            <a:off x="7678588" y="2961809"/>
            <a:ext cx="2736304" cy="3083921"/>
          </a:xfrm>
          <a:prstGeom prst="rect">
            <a:avLst/>
          </a:prstGeom>
          <a:solidFill>
            <a:schemeClr val="tx1"/>
          </a:solidFill>
        </p:spPr>
        <p:txBody>
          <a:bodyPr wrap="square" rtlCol="0">
            <a:spAutoFit/>
          </a:bodyPr>
          <a:lstStyle/>
          <a:p>
            <a:pPr>
              <a:lnSpc>
                <a:spcPct val="90000"/>
              </a:lnSpc>
            </a:pPr>
            <a:r>
              <a:rPr kumimoji="1" lang="ja-JP" altLang="en-US" sz="2400" dirty="0">
                <a:solidFill>
                  <a:schemeClr val="bg1"/>
                </a:solidFill>
              </a:rPr>
              <a:t>教科書の画像データより</a:t>
            </a:r>
            <a:endParaRPr kumimoji="1" lang="en-US" altLang="ja-JP" sz="2400" dirty="0">
              <a:solidFill>
                <a:schemeClr val="bg1"/>
              </a:solidFill>
            </a:endParaRPr>
          </a:p>
          <a:p>
            <a:pPr>
              <a:lnSpc>
                <a:spcPct val="90000"/>
              </a:lnSpc>
            </a:pPr>
            <a:endParaRPr kumimoji="1" lang="en-US" altLang="ja-JP" sz="2400" dirty="0">
              <a:solidFill>
                <a:schemeClr val="bg1"/>
              </a:solidFill>
            </a:endParaRPr>
          </a:p>
          <a:p>
            <a:pPr>
              <a:lnSpc>
                <a:spcPct val="90000"/>
              </a:lnSpc>
            </a:pPr>
            <a:r>
              <a:rPr kumimoji="1" lang="ja-JP" altLang="en-US" sz="2400" dirty="0">
                <a:solidFill>
                  <a:schemeClr val="bg1"/>
                </a:solidFill>
              </a:rPr>
              <a:t>答案用紙を見て誤答が正答になっていてどうするかを悩んでいる表情の画像</a:t>
            </a:r>
            <a:endParaRPr kumimoji="1" lang="en-US" altLang="ja-JP" sz="2400" dirty="0">
              <a:solidFill>
                <a:schemeClr val="bg1"/>
              </a:solidFill>
            </a:endParaRPr>
          </a:p>
          <a:p>
            <a:pPr>
              <a:lnSpc>
                <a:spcPct val="90000"/>
              </a:lnSpc>
            </a:pPr>
            <a:endParaRPr kumimoji="1" lang="en-US" altLang="ja-JP" sz="2400" dirty="0"/>
          </a:p>
        </p:txBody>
      </p:sp>
    </p:spTree>
    <p:extLst>
      <p:ext uri="{BB962C8B-B14F-4D97-AF65-F5344CB8AC3E}">
        <p14:creationId xmlns:p14="http://schemas.microsoft.com/office/powerpoint/2010/main" val="3160838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125862" y="2852936"/>
            <a:ext cx="9879628" cy="1754326"/>
          </a:xfrm>
          <a:prstGeom prst="rect">
            <a:avLst/>
          </a:prstGeom>
          <a:noFill/>
        </p:spPr>
        <p:txBody>
          <a:bodyPr wrap="none" lIns="91440" tIns="45720" rIns="91440" bIns="45720">
            <a:spAutoFit/>
          </a:bodyPr>
          <a:lstStyle/>
          <a:p>
            <a:pPr algn="ctr"/>
            <a:r>
              <a:rPr lang="ja-JP" altLang="en-US" sz="5400" dirty="0">
                <a:ln w="0"/>
                <a:effectLst>
                  <a:outerShdw blurRad="38100" dist="19050" dir="2700000" algn="tl" rotWithShape="0">
                    <a:schemeClr val="dk1">
                      <a:alpha val="40000"/>
                    </a:schemeClr>
                  </a:outerShdw>
                </a:effectLst>
                <a:latin typeface="HGS創英角ｺﾞｼｯｸUB" panose="020B0900000000000000" pitchFamily="50" charset="-128"/>
                <a:ea typeface="HGS創英角ｺﾞｼｯｸUB" panose="020B0900000000000000" pitchFamily="50" charset="-128"/>
              </a:rPr>
              <a:t>心の弱さを克服するために</a:t>
            </a:r>
            <a:endParaRPr lang="en-US" altLang="ja-JP" sz="5400" dirty="0">
              <a:ln w="0"/>
              <a:effectLst>
                <a:outerShdw blurRad="38100" dist="19050" dir="2700000" algn="tl" rotWithShape="0">
                  <a:schemeClr val="dk1">
                    <a:alpha val="40000"/>
                  </a:schemeClr>
                </a:outerShdw>
              </a:effectLst>
              <a:latin typeface="HGS創英角ｺﾞｼｯｸUB" panose="020B0900000000000000" pitchFamily="50" charset="-128"/>
              <a:ea typeface="HGS創英角ｺﾞｼｯｸUB" panose="020B0900000000000000" pitchFamily="50" charset="-128"/>
            </a:endParaRPr>
          </a:p>
          <a:p>
            <a:pPr algn="ctr"/>
            <a:r>
              <a:rPr lang="ja-JP" altLang="en-US" sz="5400" b="0" cap="none" spc="0" dirty="0">
                <a:ln w="0"/>
                <a:solidFill>
                  <a:schemeClr val="tx1"/>
                </a:solidFill>
                <a:effectLst>
                  <a:outerShdw blurRad="38100" dist="19050" dir="2700000" algn="tl" rotWithShape="0">
                    <a:schemeClr val="dk1">
                      <a:alpha val="40000"/>
                    </a:schemeClr>
                  </a:outerShdw>
                </a:effectLst>
                <a:latin typeface="HGS創英角ｺﾞｼｯｸUB" panose="020B0900000000000000" pitchFamily="50" charset="-128"/>
                <a:ea typeface="HGS創英角ｺﾞｼｯｸUB" panose="020B0900000000000000" pitchFamily="50" charset="-128"/>
              </a:rPr>
              <a:t>大切なことについて考えよう。</a:t>
            </a:r>
          </a:p>
        </p:txBody>
      </p:sp>
      <p:sp>
        <p:nvSpPr>
          <p:cNvPr id="3" name="タイトル 12"/>
          <p:cNvSpPr txBox="1">
            <a:spLocks/>
          </p:cNvSpPr>
          <p:nvPr/>
        </p:nvSpPr>
        <p:spPr>
          <a:xfrm>
            <a:off x="2205980" y="1124744"/>
            <a:ext cx="2843802" cy="936104"/>
          </a:xfrm>
          <a:prstGeom prst="rect">
            <a:avLst/>
          </a:prstGeom>
        </p:spPr>
        <p:txBody>
          <a:bodyPr rtlCol="0">
            <a:normAutofit/>
          </a:bodyPr>
          <a:lstStyle>
            <a:lvl1pPr algn="l" defTabSz="914400" rtl="0" eaLnBrk="1" latinLnBrk="0" hangingPunct="1">
              <a:lnSpc>
                <a:spcPct val="90000"/>
              </a:lnSpc>
              <a:spcBef>
                <a:spcPct val="0"/>
              </a:spcBef>
              <a:buNone/>
              <a:defRPr kumimoji="1" sz="3200" kern="1200">
                <a:solidFill>
                  <a:schemeClr val="tx1"/>
                </a:solidFill>
                <a:latin typeface="Meiryo UI" panose="020B0604030504040204" pitchFamily="50" charset="-128"/>
                <a:ea typeface="Meiryo UI" panose="020B0604030504040204" pitchFamily="50" charset="-128"/>
                <a:cs typeface="+mj-cs"/>
              </a:defRPr>
            </a:lvl1pPr>
          </a:lstStyle>
          <a:p>
            <a:r>
              <a:rPr lang="ja-JP" altLang="en-US" sz="6000" dirty="0">
                <a:solidFill>
                  <a:srgbClr val="FFFF00"/>
                </a:solidFill>
                <a:latin typeface="HGS創英角ｺﾞｼｯｸUB" panose="020B0900000000000000" pitchFamily="50" charset="-128"/>
                <a:ea typeface="HGS創英角ｺﾞｼｯｸUB" panose="020B0900000000000000" pitchFamily="50" charset="-128"/>
              </a:rPr>
              <a:t>めあて</a:t>
            </a:r>
          </a:p>
        </p:txBody>
      </p:sp>
    </p:spTree>
    <p:extLst>
      <p:ext uri="{BB962C8B-B14F-4D97-AF65-F5344CB8AC3E}">
        <p14:creationId xmlns:p14="http://schemas.microsoft.com/office/powerpoint/2010/main" val="465021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4006180" y="2636912"/>
            <a:ext cx="3666308" cy="923330"/>
          </a:xfrm>
          <a:prstGeom prst="rect">
            <a:avLst/>
          </a:prstGeom>
          <a:noFill/>
        </p:spPr>
        <p:txBody>
          <a:bodyPr wrap="square" lIns="91440" tIns="45720" rIns="91440" bIns="45720">
            <a:spAutoFit/>
          </a:bodyPr>
          <a:lstStyle/>
          <a:p>
            <a:pPr algn="ctr"/>
            <a:r>
              <a:rPr lang="ja-JP" altLang="en-US" sz="5400" b="0" cap="none" spc="0" dirty="0">
                <a:ln w="0"/>
                <a:solidFill>
                  <a:schemeClr val="tx1"/>
                </a:solidFill>
                <a:effectLst>
                  <a:outerShdw blurRad="38100" dist="19050" dir="2700000" algn="tl" rotWithShape="0">
                    <a:schemeClr val="dk1">
                      <a:alpha val="40000"/>
                    </a:schemeClr>
                  </a:outerShdw>
                </a:effectLst>
                <a:latin typeface="HGS創英角ｺﾞｼｯｸUB" panose="020B0900000000000000" pitchFamily="50" charset="-128"/>
                <a:ea typeface="HGS創英角ｺﾞｼｯｸUB" panose="020B0900000000000000" pitchFamily="50" charset="-128"/>
              </a:rPr>
              <a:t>本当の私</a:t>
            </a:r>
          </a:p>
        </p:txBody>
      </p:sp>
    </p:spTree>
    <p:extLst>
      <p:ext uri="{BB962C8B-B14F-4D97-AF65-F5344CB8AC3E}">
        <p14:creationId xmlns:p14="http://schemas.microsoft.com/office/powerpoint/2010/main" val="3065482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845940" y="2204864"/>
            <a:ext cx="8496944" cy="1800200"/>
          </a:xfrm>
          <a:prstGeom prst="rect">
            <a:avLst/>
          </a:prstGeom>
          <a:noFill/>
        </p:spPr>
        <p:txBody>
          <a:bodyPr wrap="square" lIns="91440" tIns="45720" rIns="91440" bIns="45720">
            <a:spAutoFit/>
          </a:bodyPr>
          <a:lstStyle/>
          <a:p>
            <a:r>
              <a:rPr lang="ja-JP" altLang="en-US" sz="5400" b="0" cap="none" spc="0" dirty="0">
                <a:ln w="0"/>
                <a:solidFill>
                  <a:schemeClr val="tx1"/>
                </a:solidFill>
                <a:effectLst>
                  <a:outerShdw blurRad="38100" dist="19050" dir="2700000" algn="tl" rotWithShape="0">
                    <a:schemeClr val="dk1">
                      <a:alpha val="40000"/>
                    </a:schemeClr>
                  </a:outerShdw>
                </a:effectLst>
                <a:latin typeface="HGS創英角ｺﾞｼｯｸUB" panose="020B0900000000000000" pitchFamily="50" charset="-128"/>
                <a:ea typeface="HGS創英角ｺﾞｼｯｸUB" panose="020B0900000000000000" pitchFamily="50" charset="-128"/>
              </a:rPr>
              <a:t>この話の問題になる点は何だろう。</a:t>
            </a:r>
          </a:p>
        </p:txBody>
      </p:sp>
    </p:spTree>
    <p:extLst>
      <p:ext uri="{BB962C8B-B14F-4D97-AF65-F5344CB8AC3E}">
        <p14:creationId xmlns:p14="http://schemas.microsoft.com/office/powerpoint/2010/main" val="3925616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341884" y="1524971"/>
            <a:ext cx="9928720" cy="3416320"/>
          </a:xfrm>
          <a:prstGeom prst="rect">
            <a:avLst/>
          </a:prstGeom>
          <a:noFill/>
        </p:spPr>
        <p:txBody>
          <a:bodyPr wrap="square" lIns="91440" tIns="45720" rIns="91440" bIns="45720">
            <a:spAutoFit/>
          </a:bodyPr>
          <a:lstStyle/>
          <a:p>
            <a:r>
              <a:rPr lang="ja-JP" altLang="en-US" sz="5400" b="0" cap="none" spc="0" dirty="0">
                <a:ln w="0"/>
                <a:solidFill>
                  <a:schemeClr val="tx1"/>
                </a:solidFill>
                <a:effectLst>
                  <a:outerShdw blurRad="38100" dist="19050" dir="2700000" algn="tl" rotWithShape="0">
                    <a:schemeClr val="dk1">
                      <a:alpha val="40000"/>
                    </a:schemeClr>
                  </a:outerShdw>
                </a:effectLst>
                <a:latin typeface="HGS創英角ｺﾞｼｯｸUB" panose="020B0900000000000000" pitchFamily="50" charset="-128"/>
                <a:ea typeface="HGS創英角ｺﾞｼｯｸUB" panose="020B0900000000000000" pitchFamily="50" charset="-128"/>
              </a:rPr>
              <a:t>エイミーは、告白（　　　　）が、告白（　　）</a:t>
            </a:r>
            <a:r>
              <a:rPr lang="ja-JP" altLang="en-US" sz="5400" dirty="0" err="1">
                <a:ln w="0"/>
                <a:effectLst>
                  <a:outerShdw blurRad="38100" dist="19050" dir="2700000" algn="tl" rotWithShape="0">
                    <a:schemeClr val="dk1">
                      <a:alpha val="40000"/>
                    </a:schemeClr>
                  </a:outerShdw>
                </a:effectLst>
                <a:latin typeface="HGS創英角ｺﾞｼｯｸUB" panose="020B0900000000000000" pitchFamily="50" charset="-128"/>
                <a:ea typeface="HGS創英角ｺﾞｼｯｸUB" panose="020B0900000000000000" pitchFamily="50" charset="-128"/>
              </a:rPr>
              <a:t>た</a:t>
            </a:r>
            <a:r>
              <a:rPr lang="ja-JP" altLang="en-US" sz="5400" dirty="0">
                <a:ln w="0"/>
                <a:effectLst>
                  <a:outerShdw blurRad="38100" dist="19050" dir="2700000" algn="tl" rotWithShape="0">
                    <a:schemeClr val="dk1">
                      <a:alpha val="40000"/>
                    </a:schemeClr>
                  </a:outerShdw>
                </a:effectLst>
                <a:latin typeface="HGS創英角ｺﾞｼｯｸUB" panose="020B0900000000000000" pitchFamily="50" charset="-128"/>
                <a:ea typeface="HGS創英角ｺﾞｼｯｸUB" panose="020B0900000000000000" pitchFamily="50" charset="-128"/>
              </a:rPr>
              <a:t>後、どんなことが起こりましたか。</a:t>
            </a:r>
            <a:endParaRPr lang="en-US" altLang="ja-JP" sz="5400" dirty="0">
              <a:ln w="0"/>
              <a:effectLst>
                <a:outerShdw blurRad="38100" dist="19050" dir="2700000" algn="tl" rotWithShape="0">
                  <a:schemeClr val="dk1">
                    <a:alpha val="40000"/>
                  </a:schemeClr>
                </a:outerShdw>
              </a:effectLst>
              <a:latin typeface="HGS創英角ｺﾞｼｯｸUB" panose="020B0900000000000000" pitchFamily="50" charset="-128"/>
              <a:ea typeface="HGS創英角ｺﾞｼｯｸUB" panose="020B0900000000000000" pitchFamily="50" charset="-128"/>
            </a:endParaRPr>
          </a:p>
          <a:p>
            <a:r>
              <a:rPr lang="ja-JP" altLang="en-US" sz="5400" b="0" cap="none" spc="0" dirty="0">
                <a:ln w="0"/>
                <a:solidFill>
                  <a:schemeClr val="tx1"/>
                </a:solidFill>
                <a:effectLst>
                  <a:outerShdw blurRad="38100" dist="19050" dir="2700000" algn="tl" rotWithShape="0">
                    <a:schemeClr val="dk1">
                      <a:alpha val="40000"/>
                    </a:schemeClr>
                  </a:outerShdw>
                </a:effectLst>
                <a:latin typeface="HGS創英角ｺﾞｼｯｸUB" panose="020B0900000000000000" pitchFamily="50" charset="-128"/>
                <a:ea typeface="HGS創英角ｺﾞｼｯｸUB" panose="020B0900000000000000" pitchFamily="50" charset="-128"/>
              </a:rPr>
              <a:t>また、どんな気持ちでしょう。</a:t>
            </a:r>
          </a:p>
        </p:txBody>
      </p:sp>
      <p:sp>
        <p:nvSpPr>
          <p:cNvPr id="2" name="正方形/長方形 1"/>
          <p:cNvSpPr/>
          <p:nvPr/>
        </p:nvSpPr>
        <p:spPr>
          <a:xfrm>
            <a:off x="7462564" y="1524971"/>
            <a:ext cx="3168352" cy="923330"/>
          </a:xfrm>
          <a:prstGeom prst="rect">
            <a:avLst/>
          </a:prstGeom>
          <a:noFill/>
        </p:spPr>
        <p:txBody>
          <a:bodyPr wrap="square" lIns="91440" tIns="45720" rIns="91440" bIns="45720">
            <a:spAutoFit/>
          </a:bodyPr>
          <a:lstStyle/>
          <a:p>
            <a:r>
              <a:rPr lang="ja-JP" altLang="en-US" sz="5400" b="0" cap="none" spc="0" dirty="0">
                <a:ln w="0"/>
                <a:solidFill>
                  <a:srgbClr val="FFFF00"/>
                </a:solidFill>
                <a:effectLst>
                  <a:outerShdw blurRad="38100" dist="19050" dir="2700000" algn="tl" rotWithShape="0">
                    <a:schemeClr val="dk1">
                      <a:alpha val="40000"/>
                    </a:schemeClr>
                  </a:outerShdw>
                </a:effectLst>
                <a:latin typeface="HGS創英角ｺﾞｼｯｸUB" panose="020B0900000000000000" pitchFamily="50" charset="-128"/>
                <a:ea typeface="HGS創英角ｺﾞｼｯｸUB" panose="020B0900000000000000" pitchFamily="50" charset="-128"/>
              </a:rPr>
              <a:t>しました</a:t>
            </a:r>
          </a:p>
        </p:txBody>
      </p:sp>
      <p:sp>
        <p:nvSpPr>
          <p:cNvPr id="4" name="正方形/長方形 3"/>
          <p:cNvSpPr/>
          <p:nvPr/>
        </p:nvSpPr>
        <p:spPr>
          <a:xfrm>
            <a:off x="5086300" y="2414021"/>
            <a:ext cx="1080120" cy="923330"/>
          </a:xfrm>
          <a:prstGeom prst="rect">
            <a:avLst/>
          </a:prstGeom>
          <a:noFill/>
        </p:spPr>
        <p:txBody>
          <a:bodyPr wrap="square" lIns="91440" tIns="45720" rIns="91440" bIns="45720">
            <a:spAutoFit/>
          </a:bodyPr>
          <a:lstStyle/>
          <a:p>
            <a:r>
              <a:rPr lang="ja-JP" altLang="en-US" sz="5400" b="0" cap="none" spc="0" dirty="0">
                <a:ln w="0"/>
                <a:solidFill>
                  <a:srgbClr val="FFFF00"/>
                </a:solidFill>
                <a:effectLst>
                  <a:outerShdw blurRad="38100" dist="19050" dir="2700000" algn="tl" rotWithShape="0">
                    <a:schemeClr val="dk1">
                      <a:alpha val="40000"/>
                    </a:schemeClr>
                  </a:outerShdw>
                </a:effectLst>
                <a:latin typeface="HGS創英角ｺﾞｼｯｸUB" panose="020B0900000000000000" pitchFamily="50" charset="-128"/>
                <a:ea typeface="HGS創英角ｺﾞｼｯｸUB" panose="020B0900000000000000" pitchFamily="50" charset="-128"/>
              </a:rPr>
              <a:t>し</a:t>
            </a:r>
          </a:p>
        </p:txBody>
      </p:sp>
    </p:spTree>
    <p:extLst>
      <p:ext uri="{BB962C8B-B14F-4D97-AF65-F5344CB8AC3E}">
        <p14:creationId xmlns:p14="http://schemas.microsoft.com/office/powerpoint/2010/main" val="3967616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up)">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845940" y="1340768"/>
            <a:ext cx="8640960" cy="4247317"/>
          </a:xfrm>
          <a:prstGeom prst="rect">
            <a:avLst/>
          </a:prstGeom>
          <a:noFill/>
        </p:spPr>
        <p:txBody>
          <a:bodyPr wrap="square" lIns="91440" tIns="45720" rIns="91440" bIns="45720">
            <a:spAutoFit/>
          </a:bodyPr>
          <a:lstStyle/>
          <a:p>
            <a:r>
              <a:rPr lang="ja-JP" altLang="en-US" sz="5400" b="0" cap="none" spc="0" dirty="0">
                <a:ln w="0"/>
                <a:solidFill>
                  <a:schemeClr val="tx1"/>
                </a:solidFill>
                <a:effectLst>
                  <a:outerShdw blurRad="38100" dist="19050" dir="2700000" algn="tl" rotWithShape="0">
                    <a:schemeClr val="dk1">
                      <a:alpha val="40000"/>
                    </a:schemeClr>
                  </a:outerShdw>
                </a:effectLst>
                <a:latin typeface="HGS創英角ｺﾞｼｯｸUB" panose="020B0900000000000000" pitchFamily="50" charset="-128"/>
                <a:ea typeface="HGS創英角ｺﾞｼｯｸUB" panose="020B0900000000000000" pitchFamily="50" charset="-128"/>
              </a:rPr>
              <a:t>エイミーがもし告白しないでいたら、どんなことが起こっていたでしょう。また、どんな気持ちになったでしょう。</a:t>
            </a:r>
          </a:p>
        </p:txBody>
      </p:sp>
    </p:spTree>
    <p:extLst>
      <p:ext uri="{BB962C8B-B14F-4D97-AF65-F5344CB8AC3E}">
        <p14:creationId xmlns:p14="http://schemas.microsoft.com/office/powerpoint/2010/main" val="520339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845940" y="2204864"/>
            <a:ext cx="8496944" cy="1754326"/>
          </a:xfrm>
          <a:prstGeom prst="rect">
            <a:avLst/>
          </a:prstGeom>
          <a:noFill/>
        </p:spPr>
        <p:txBody>
          <a:bodyPr wrap="square" lIns="91440" tIns="45720" rIns="91440" bIns="45720">
            <a:spAutoFit/>
          </a:bodyPr>
          <a:lstStyle/>
          <a:p>
            <a:r>
              <a:rPr lang="ja-JP" altLang="en-US" sz="5400" b="0" cap="none" spc="0" dirty="0">
                <a:ln w="0"/>
                <a:solidFill>
                  <a:schemeClr val="tx1"/>
                </a:solidFill>
                <a:effectLst>
                  <a:outerShdw blurRad="38100" dist="19050" dir="2700000" algn="tl" rotWithShape="0">
                    <a:schemeClr val="dk1">
                      <a:alpha val="40000"/>
                    </a:schemeClr>
                  </a:outerShdw>
                </a:effectLst>
                <a:latin typeface="HGS創英角ｺﾞｼｯｸUB" panose="020B0900000000000000" pitchFamily="50" charset="-128"/>
                <a:ea typeface="HGS創英角ｺﾞｼｯｸUB" panose="020B0900000000000000" pitchFamily="50" charset="-128"/>
              </a:rPr>
              <a:t>まずは自分でしっかり考えてみよう。</a:t>
            </a:r>
          </a:p>
        </p:txBody>
      </p:sp>
    </p:spTree>
    <p:extLst>
      <p:ext uri="{BB962C8B-B14F-4D97-AF65-F5344CB8AC3E}">
        <p14:creationId xmlns:p14="http://schemas.microsoft.com/office/powerpoint/2010/main" val="1591391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黒板 16x9">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300000"/>
              </a:schemeClr>
            </a:gs>
            <a:gs pos="100000">
              <a:schemeClr val="phClr">
                <a:shade val="30000"/>
                <a:satMod val="200000"/>
              </a:schemeClr>
            </a:gs>
          </a:gsLst>
          <a:path path="circle">
            <a:fillToRect l="50000" t="50000" r="50000" b="50000"/>
          </a:path>
        </a:gradFill>
        <a:blipFill rotWithShape="1">
          <a:blip xmlns:r="http://schemas.openxmlformats.org/officeDocument/2006/relationships" r:embed="rId1">
            <a:duotone>
              <a:schemeClr val="phClr">
                <a:shade val="12000"/>
                <a:satMod val="240000"/>
              </a:schemeClr>
              <a:schemeClr val="phClr">
                <a:tint val="65000"/>
              </a:schemeClr>
            </a:duotone>
          </a:blip>
          <a:stretch/>
        </a:blip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miter lim="800000"/>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extLst>
    <a:ext uri="{05A4C25C-085E-4340-85A3-A5531E510DB2}">
      <thm15:themeFamily xmlns:thm15="http://schemas.microsoft.com/office/thememl/2012/main" name="Office_9529478_TF02804846_TF02804846" id="{4436BAE0-48AF-449B-8CA3-A5141FF91173}" vid="{360F2100-DD25-4B61-B5DA-FE6F78FFA181}"/>
    </a:ext>
  </a:extLst>
</a:theme>
</file>

<file path=ppt/theme/theme2.xml><?xml version="1.0" encoding="utf-8"?>
<a:theme xmlns:a="http://schemas.openxmlformats.org/drawingml/2006/main" name="Office テーマ">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黒板がデザインされた教育機関向けのプレゼンテーション (ワイド画面)</Template>
  <TotalTime>597</TotalTime>
  <Words>217</Words>
  <PresentationFormat>ユーザー設定</PresentationFormat>
  <Paragraphs>29</Paragraphs>
  <Slides>12</Slides>
  <Notes>5</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12</vt:i4>
      </vt:variant>
    </vt:vector>
  </HeadingPairs>
  <TitlesOfParts>
    <vt:vector size="19" baseType="lpstr">
      <vt:lpstr>HGS創英角ｺﾞｼｯｸUB</vt:lpstr>
      <vt:lpstr>HGｺﾞｼｯｸM</vt:lpstr>
      <vt:lpstr>Meiryo UI</vt:lpstr>
      <vt:lpstr>Arial</vt:lpstr>
      <vt:lpstr>Consolas</vt:lpstr>
      <vt:lpstr>Corbel</vt:lpstr>
      <vt:lpstr>黒板 16x9</vt:lpstr>
      <vt:lpstr>PowerPoint プレゼンテーション</vt:lpstr>
      <vt:lpstr>買い物をして、おつりが５００円多かったら、あなたはどうしますか。</vt:lpstr>
      <vt:lpstr>答案用紙のまちがった答えが○になっていたら、あなたはどうしますか。</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2019-12-04T01:55:11Z</cp:lastPrinted>
  <dcterms:created xsi:type="dcterms:W3CDTF">2019-07-19T05:34:44Z</dcterms:created>
  <dcterms:modified xsi:type="dcterms:W3CDTF">2019-12-04T01:55:13Z</dcterms:modified>
</cp:coreProperties>
</file>